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21" r:id="rId2"/>
  </p:sldMasterIdLst>
  <p:notesMasterIdLst>
    <p:notesMasterId r:id="rId43"/>
  </p:notesMasterIdLst>
  <p:handoutMasterIdLst>
    <p:handoutMasterId r:id="rId44"/>
  </p:handoutMasterIdLst>
  <p:sldIdLst>
    <p:sldId id="259" r:id="rId3"/>
    <p:sldId id="314" r:id="rId4"/>
    <p:sldId id="313" r:id="rId5"/>
    <p:sldId id="275" r:id="rId6"/>
    <p:sldId id="332" r:id="rId7"/>
    <p:sldId id="343" r:id="rId8"/>
    <p:sldId id="281" r:id="rId9"/>
    <p:sldId id="316" r:id="rId10"/>
    <p:sldId id="344" r:id="rId11"/>
    <p:sldId id="345" r:id="rId12"/>
    <p:sldId id="346" r:id="rId13"/>
    <p:sldId id="284" r:id="rId14"/>
    <p:sldId id="315" r:id="rId15"/>
    <p:sldId id="347" r:id="rId16"/>
    <p:sldId id="287" r:id="rId17"/>
    <p:sldId id="318" r:id="rId18"/>
    <p:sldId id="334" r:id="rId19"/>
    <p:sldId id="290" r:id="rId20"/>
    <p:sldId id="329" r:id="rId21"/>
    <p:sldId id="335" r:id="rId22"/>
    <p:sldId id="333" r:id="rId23"/>
    <p:sldId id="328" r:id="rId24"/>
    <p:sldId id="348" r:id="rId25"/>
    <p:sldId id="297" r:id="rId26"/>
    <p:sldId id="317" r:id="rId27"/>
    <p:sldId id="327" r:id="rId28"/>
    <p:sldId id="349" r:id="rId29"/>
    <p:sldId id="300" r:id="rId30"/>
    <p:sldId id="322" r:id="rId31"/>
    <p:sldId id="326" r:id="rId32"/>
    <p:sldId id="336" r:id="rId33"/>
    <p:sldId id="337" r:id="rId34"/>
    <p:sldId id="325" r:id="rId35"/>
    <p:sldId id="305" r:id="rId36"/>
    <p:sldId id="339" r:id="rId37"/>
    <p:sldId id="340" r:id="rId38"/>
    <p:sldId id="309" r:id="rId39"/>
    <p:sldId id="341" r:id="rId40"/>
    <p:sldId id="342" r:id="rId41"/>
    <p:sldId id="270" r:id="rId42"/>
  </p:sldIdLst>
  <p:sldSz cx="18286413" cy="10287000"/>
  <p:notesSz cx="6858000" cy="9144000"/>
  <p:defaultTex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72">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EA3F8"/>
    <a:srgbClr val="0F0634"/>
    <a:srgbClr val="06105A"/>
    <a:srgbClr val="000C6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5" autoAdjust="0"/>
    <p:restoredTop sz="94660"/>
  </p:normalViewPr>
  <p:slideViewPr>
    <p:cSldViewPr showGuides="1">
      <p:cViewPr varScale="1">
        <p:scale>
          <a:sx n="55" d="100"/>
          <a:sy n="55" d="100"/>
        </p:scale>
        <p:origin x="701" y="-274"/>
      </p:cViewPr>
      <p:guideLst>
        <p:guide orient="horz" pos="5372"/>
        <p:guide pos="5759"/>
      </p:guideLst>
    </p:cSldViewPr>
  </p:slideViewPr>
  <p:notesTextViewPr>
    <p:cViewPr>
      <p:scale>
        <a:sx n="1" d="1"/>
        <a:sy n="1" d="1"/>
      </p:scale>
      <p:origin x="0" y="0"/>
    </p:cViewPr>
  </p:notesTextViewPr>
  <p:sorterViewPr>
    <p:cViewPr>
      <p:scale>
        <a:sx n="52" d="100"/>
        <a:sy n="52" d="100"/>
      </p:scale>
      <p:origin x="0" y="0"/>
    </p:cViewPr>
  </p:sorterViewPr>
  <p:notesViewPr>
    <p:cSldViewPr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533536-0B1C-4113-81A9-88933E6B5E35}" type="datetimeFigureOut">
              <a:rPr lang="en-US" smtClean="0"/>
              <a:t>3/22/2023</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B39D4A-42BD-4661-A34B-169B9D4948D5}" type="slidenum">
              <a:rPr lang="en-US" smtClean="0"/>
              <a:t>‹Nº›</a:t>
            </a:fld>
            <a:endParaRPr lang="en-US"/>
          </a:p>
        </p:txBody>
      </p:sp>
    </p:spTree>
    <p:extLst>
      <p:ext uri="{BB962C8B-B14F-4D97-AF65-F5344CB8AC3E}">
        <p14:creationId xmlns:p14="http://schemas.microsoft.com/office/powerpoint/2010/main" val="245192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AB2DA-10AE-4BD6-BFC1-534DE09D66C3}" type="datetimeFigureOut">
              <a:rPr lang="en-US" smtClean="0"/>
              <a:t>3/22/2023</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81ECDC-7530-4EA9-86FD-4E56342A475C}" type="slidenum">
              <a:rPr lang="en-US" smtClean="0"/>
              <a:t>‹Nº›</a:t>
            </a:fld>
            <a:endParaRPr lang="en-US"/>
          </a:p>
        </p:txBody>
      </p:sp>
    </p:spTree>
    <p:extLst>
      <p:ext uri="{BB962C8B-B14F-4D97-AF65-F5344CB8AC3E}">
        <p14:creationId xmlns:p14="http://schemas.microsoft.com/office/powerpoint/2010/main" val="2547794093"/>
      </p:ext>
    </p:extLst>
  </p:cSld>
  <p:clrMap bg1="lt1" tx1="dk1" bg2="lt2" tx2="dk2" accent1="accent1" accent2="accent2" accent3="accent3" accent4="accent4" accent5="accent5" accent6="accent6" hlink="hlink" folHlink="folHlink"/>
  <p:notesStyle>
    <a:lvl1pPr marL="0" algn="l" defTabSz="1632753" rtl="0" eaLnBrk="1" latinLnBrk="0" hangingPunct="1">
      <a:defRPr sz="2100" kern="1200">
        <a:solidFill>
          <a:schemeClr val="tx1"/>
        </a:solidFill>
        <a:latin typeface="+mn-lt"/>
        <a:ea typeface="+mn-ea"/>
        <a:cs typeface="+mn-cs"/>
      </a:defRPr>
    </a:lvl1pPr>
    <a:lvl2pPr marL="816376" algn="l" defTabSz="1632753" rtl="0" eaLnBrk="1" latinLnBrk="0" hangingPunct="1">
      <a:defRPr sz="2100" kern="1200">
        <a:solidFill>
          <a:schemeClr val="tx1"/>
        </a:solidFill>
        <a:latin typeface="+mn-lt"/>
        <a:ea typeface="+mn-ea"/>
        <a:cs typeface="+mn-cs"/>
      </a:defRPr>
    </a:lvl2pPr>
    <a:lvl3pPr marL="1632753" algn="l" defTabSz="1632753" rtl="0" eaLnBrk="1" latinLnBrk="0" hangingPunct="1">
      <a:defRPr sz="2100" kern="1200">
        <a:solidFill>
          <a:schemeClr val="tx1"/>
        </a:solidFill>
        <a:latin typeface="+mn-lt"/>
        <a:ea typeface="+mn-ea"/>
        <a:cs typeface="+mn-cs"/>
      </a:defRPr>
    </a:lvl3pPr>
    <a:lvl4pPr marL="2449129" algn="l" defTabSz="1632753" rtl="0" eaLnBrk="1" latinLnBrk="0" hangingPunct="1">
      <a:defRPr sz="2100" kern="1200">
        <a:solidFill>
          <a:schemeClr val="tx1"/>
        </a:solidFill>
        <a:latin typeface="+mn-lt"/>
        <a:ea typeface="+mn-ea"/>
        <a:cs typeface="+mn-cs"/>
      </a:defRPr>
    </a:lvl4pPr>
    <a:lvl5pPr marL="3265505" algn="l" defTabSz="1632753" rtl="0" eaLnBrk="1" latinLnBrk="0" hangingPunct="1">
      <a:defRPr sz="2100" kern="1200">
        <a:solidFill>
          <a:schemeClr val="tx1"/>
        </a:solidFill>
        <a:latin typeface="+mn-lt"/>
        <a:ea typeface="+mn-ea"/>
        <a:cs typeface="+mn-cs"/>
      </a:defRPr>
    </a:lvl5pPr>
    <a:lvl6pPr marL="4081882" algn="l" defTabSz="1632753" rtl="0" eaLnBrk="1" latinLnBrk="0" hangingPunct="1">
      <a:defRPr sz="2100" kern="1200">
        <a:solidFill>
          <a:schemeClr val="tx1"/>
        </a:solidFill>
        <a:latin typeface="+mn-lt"/>
        <a:ea typeface="+mn-ea"/>
        <a:cs typeface="+mn-cs"/>
      </a:defRPr>
    </a:lvl6pPr>
    <a:lvl7pPr marL="4898258" algn="l" defTabSz="1632753" rtl="0" eaLnBrk="1" latinLnBrk="0" hangingPunct="1">
      <a:defRPr sz="2100" kern="1200">
        <a:solidFill>
          <a:schemeClr val="tx1"/>
        </a:solidFill>
        <a:latin typeface="+mn-lt"/>
        <a:ea typeface="+mn-ea"/>
        <a:cs typeface="+mn-cs"/>
      </a:defRPr>
    </a:lvl7pPr>
    <a:lvl8pPr marL="5714634" algn="l" defTabSz="1632753" rtl="0" eaLnBrk="1" latinLnBrk="0" hangingPunct="1">
      <a:defRPr sz="2100" kern="1200">
        <a:solidFill>
          <a:schemeClr val="tx1"/>
        </a:solidFill>
        <a:latin typeface="+mn-lt"/>
        <a:ea typeface="+mn-ea"/>
        <a:cs typeface="+mn-cs"/>
      </a:defRPr>
    </a:lvl8pPr>
    <a:lvl9pPr marL="6531011" algn="l" defTabSz="1632753"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a:t>
            </a:fld>
            <a:endParaRPr lang="es-MX"/>
          </a:p>
        </p:txBody>
      </p:sp>
    </p:spTree>
    <p:extLst>
      <p:ext uri="{BB962C8B-B14F-4D97-AF65-F5344CB8AC3E}">
        <p14:creationId xmlns:p14="http://schemas.microsoft.com/office/powerpoint/2010/main" val="190118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31</a:t>
            </a:fld>
            <a:endParaRPr lang="es-MX"/>
          </a:p>
        </p:txBody>
      </p:sp>
    </p:spTree>
    <p:extLst>
      <p:ext uri="{BB962C8B-B14F-4D97-AF65-F5344CB8AC3E}">
        <p14:creationId xmlns:p14="http://schemas.microsoft.com/office/powerpoint/2010/main" val="202759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34</a:t>
            </a:fld>
            <a:endParaRPr lang="es-MX"/>
          </a:p>
        </p:txBody>
      </p:sp>
    </p:spTree>
    <p:extLst>
      <p:ext uri="{BB962C8B-B14F-4D97-AF65-F5344CB8AC3E}">
        <p14:creationId xmlns:p14="http://schemas.microsoft.com/office/powerpoint/2010/main" val="128504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37</a:t>
            </a:fld>
            <a:endParaRPr lang="es-MX"/>
          </a:p>
        </p:txBody>
      </p:sp>
    </p:spTree>
    <p:extLst>
      <p:ext uri="{BB962C8B-B14F-4D97-AF65-F5344CB8AC3E}">
        <p14:creationId xmlns:p14="http://schemas.microsoft.com/office/powerpoint/2010/main" val="36113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4</a:t>
            </a:fld>
            <a:endParaRPr lang="es-MX"/>
          </a:p>
        </p:txBody>
      </p:sp>
    </p:spTree>
    <p:extLst>
      <p:ext uri="{BB962C8B-B14F-4D97-AF65-F5344CB8AC3E}">
        <p14:creationId xmlns:p14="http://schemas.microsoft.com/office/powerpoint/2010/main" val="336034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7</a:t>
            </a:fld>
            <a:endParaRPr lang="es-MX"/>
          </a:p>
        </p:txBody>
      </p:sp>
    </p:spTree>
    <p:extLst>
      <p:ext uri="{BB962C8B-B14F-4D97-AF65-F5344CB8AC3E}">
        <p14:creationId xmlns:p14="http://schemas.microsoft.com/office/powerpoint/2010/main" val="339572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12</a:t>
            </a:fld>
            <a:endParaRPr lang="es-MX"/>
          </a:p>
        </p:txBody>
      </p:sp>
    </p:spTree>
    <p:extLst>
      <p:ext uri="{BB962C8B-B14F-4D97-AF65-F5344CB8AC3E}">
        <p14:creationId xmlns:p14="http://schemas.microsoft.com/office/powerpoint/2010/main" val="81729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15</a:t>
            </a:fld>
            <a:endParaRPr lang="es-MX"/>
          </a:p>
        </p:txBody>
      </p:sp>
    </p:spTree>
    <p:extLst>
      <p:ext uri="{BB962C8B-B14F-4D97-AF65-F5344CB8AC3E}">
        <p14:creationId xmlns:p14="http://schemas.microsoft.com/office/powerpoint/2010/main" val="369085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18</a:t>
            </a:fld>
            <a:endParaRPr lang="es-MX"/>
          </a:p>
        </p:txBody>
      </p:sp>
    </p:spTree>
    <p:extLst>
      <p:ext uri="{BB962C8B-B14F-4D97-AF65-F5344CB8AC3E}">
        <p14:creationId xmlns:p14="http://schemas.microsoft.com/office/powerpoint/2010/main" val="75704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20</a:t>
            </a:fld>
            <a:endParaRPr lang="es-MX"/>
          </a:p>
        </p:txBody>
      </p:sp>
    </p:spTree>
    <p:extLst>
      <p:ext uri="{BB962C8B-B14F-4D97-AF65-F5344CB8AC3E}">
        <p14:creationId xmlns:p14="http://schemas.microsoft.com/office/powerpoint/2010/main" val="2139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24</a:t>
            </a:fld>
            <a:endParaRPr lang="es-MX"/>
          </a:p>
        </p:txBody>
      </p:sp>
    </p:spTree>
    <p:extLst>
      <p:ext uri="{BB962C8B-B14F-4D97-AF65-F5344CB8AC3E}">
        <p14:creationId xmlns:p14="http://schemas.microsoft.com/office/powerpoint/2010/main" val="261248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28</a:t>
            </a:fld>
            <a:endParaRPr lang="es-MX"/>
          </a:p>
        </p:txBody>
      </p:sp>
    </p:spTree>
    <p:extLst>
      <p:ext uri="{BB962C8B-B14F-4D97-AF65-F5344CB8AC3E}">
        <p14:creationId xmlns:p14="http://schemas.microsoft.com/office/powerpoint/2010/main" val="329248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8279110" y="283924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110" y="3487316"/>
            <a:ext cx="8999215"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8280895" y="607960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8280895" y="6727676"/>
            <a:ext cx="8999215"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379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useBgFill="1">
        <p:nvSpPr>
          <p:cNvPr id="40" name="円/楕円 39"/>
          <p:cNvSpPr/>
          <p:nvPr userDrawn="1"/>
        </p:nvSpPr>
        <p:spPr>
          <a:xfrm>
            <a:off x="1438350"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2" name="円/楕円 41"/>
          <p:cNvSpPr/>
          <p:nvPr userDrawn="1"/>
        </p:nvSpPr>
        <p:spPr>
          <a:xfrm>
            <a:off x="4678710" y="4000520"/>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4" name="円/楕円 43"/>
          <p:cNvSpPr/>
          <p:nvPr userDrawn="1"/>
        </p:nvSpPr>
        <p:spPr>
          <a:xfrm>
            <a:off x="7991078"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6" name="円/楕円 45"/>
          <p:cNvSpPr/>
          <p:nvPr userDrawn="1"/>
        </p:nvSpPr>
        <p:spPr>
          <a:xfrm>
            <a:off x="11231438" y="3964253"/>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8" name="円/楕円 47"/>
          <p:cNvSpPr/>
          <p:nvPr userDrawn="1"/>
        </p:nvSpPr>
        <p:spPr>
          <a:xfrm>
            <a:off x="14471798"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Tree>
    <p:extLst>
      <p:ext uri="{BB962C8B-B14F-4D97-AF65-F5344CB8AC3E}">
        <p14:creationId xmlns:p14="http://schemas.microsoft.com/office/powerpoint/2010/main" val="15104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40" name="円/楕円 39"/>
          <p:cNvSpPr/>
          <p:nvPr userDrawn="1"/>
        </p:nvSpPr>
        <p:spPr>
          <a:xfrm>
            <a:off x="1438350"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2" name="円/楕円 41"/>
          <p:cNvSpPr/>
          <p:nvPr userDrawn="1"/>
        </p:nvSpPr>
        <p:spPr>
          <a:xfrm>
            <a:off x="4678710" y="4000520"/>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4" name="円/楕円 43"/>
          <p:cNvSpPr/>
          <p:nvPr userDrawn="1"/>
        </p:nvSpPr>
        <p:spPr>
          <a:xfrm>
            <a:off x="799107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6" name="円/楕円 45"/>
          <p:cNvSpPr/>
          <p:nvPr userDrawn="1"/>
        </p:nvSpPr>
        <p:spPr>
          <a:xfrm>
            <a:off x="11231438" y="3964253"/>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8" name="円/楕円 47"/>
          <p:cNvSpPr/>
          <p:nvPr userDrawn="1"/>
        </p:nvSpPr>
        <p:spPr>
          <a:xfrm>
            <a:off x="1447179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3167062" y="3415308"/>
            <a:ext cx="720675" cy="720675"/>
          </a:xfrm>
        </p:spPr>
        <p:txBody>
          <a:bodyPr>
            <a:normAutofit/>
          </a:bodyPr>
          <a:lstStyle>
            <a:lvl1pPr>
              <a:defRPr sz="1100"/>
            </a:lvl1pPr>
          </a:lstStyle>
          <a:p>
            <a:r>
              <a:rPr lang="en-US" dirty="0"/>
              <a:t>ICON</a:t>
            </a:r>
          </a:p>
        </p:txBody>
      </p:sp>
      <p:sp>
        <p:nvSpPr>
          <p:cNvPr id="50" name="図プレースホルダー 5"/>
          <p:cNvSpPr>
            <a:spLocks noGrp="1"/>
          </p:cNvSpPr>
          <p:nvPr>
            <p:ph type="pic" sz="quarter" idx="39" hasCustomPrompt="1"/>
          </p:nvPr>
        </p:nvSpPr>
        <p:spPr>
          <a:xfrm>
            <a:off x="6550918" y="3415308"/>
            <a:ext cx="720675" cy="720675"/>
          </a:xfrm>
        </p:spPr>
        <p:txBody>
          <a:bodyPr>
            <a:normAutofit/>
          </a:bodyPr>
          <a:lstStyle>
            <a:lvl1pPr>
              <a:defRPr sz="1100"/>
            </a:lvl1pPr>
          </a:lstStyle>
          <a:p>
            <a:r>
              <a:rPr lang="en-US" dirty="0"/>
              <a:t>ICON</a:t>
            </a:r>
          </a:p>
        </p:txBody>
      </p:sp>
      <p:sp>
        <p:nvSpPr>
          <p:cNvPr id="51" name="図プレースホルダー 5"/>
          <p:cNvSpPr>
            <a:spLocks noGrp="1"/>
          </p:cNvSpPr>
          <p:nvPr>
            <p:ph type="pic" sz="quarter" idx="40" hasCustomPrompt="1"/>
          </p:nvPr>
        </p:nvSpPr>
        <p:spPr>
          <a:xfrm>
            <a:off x="9791500" y="3415308"/>
            <a:ext cx="720675" cy="720675"/>
          </a:xfrm>
        </p:spPr>
        <p:txBody>
          <a:bodyPr>
            <a:normAutofit/>
          </a:bodyPr>
          <a:lstStyle>
            <a:lvl1pPr>
              <a:defRPr sz="1100"/>
            </a:lvl1pPr>
          </a:lstStyle>
          <a:p>
            <a:r>
              <a:rPr lang="en-US" dirty="0"/>
              <a:t>ICON</a:t>
            </a:r>
          </a:p>
        </p:txBody>
      </p:sp>
      <p:sp>
        <p:nvSpPr>
          <p:cNvPr id="52" name="図プレースホルダー 5"/>
          <p:cNvSpPr>
            <a:spLocks noGrp="1"/>
          </p:cNvSpPr>
          <p:nvPr>
            <p:ph type="pic" sz="quarter" idx="41" hasCustomPrompt="1"/>
          </p:nvPr>
        </p:nvSpPr>
        <p:spPr>
          <a:xfrm>
            <a:off x="13175356" y="3415308"/>
            <a:ext cx="720675" cy="720675"/>
          </a:xfrm>
        </p:spPr>
        <p:txBody>
          <a:bodyPr>
            <a:normAutofit/>
          </a:bodyPr>
          <a:lstStyle>
            <a:lvl1pPr>
              <a:defRPr sz="1100"/>
            </a:lvl1pPr>
          </a:lstStyle>
          <a:p>
            <a:r>
              <a:rPr lang="en-US" dirty="0"/>
              <a:t>ICON</a:t>
            </a:r>
          </a:p>
        </p:txBody>
      </p:sp>
      <p:sp>
        <p:nvSpPr>
          <p:cNvPr id="53" name="図プレースホルダー 5"/>
          <p:cNvSpPr>
            <a:spLocks noGrp="1"/>
          </p:cNvSpPr>
          <p:nvPr>
            <p:ph type="pic" sz="quarter" idx="42" hasCustomPrompt="1"/>
          </p:nvPr>
        </p:nvSpPr>
        <p:spPr>
          <a:xfrm>
            <a:off x="16415419" y="3415308"/>
            <a:ext cx="720675" cy="720675"/>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18829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54" name="円/楕円 53"/>
          <p:cNvSpPr/>
          <p:nvPr userDrawn="1"/>
        </p:nvSpPr>
        <p:spPr>
          <a:xfrm>
            <a:off x="1946977"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図プレースホルダー 5"/>
          <p:cNvSpPr>
            <a:spLocks noGrp="1"/>
          </p:cNvSpPr>
          <p:nvPr>
            <p:ph type="pic" sz="quarter" idx="45" hasCustomPrompt="1"/>
          </p:nvPr>
        </p:nvSpPr>
        <p:spPr>
          <a:xfrm>
            <a:off x="2272699" y="4729455"/>
            <a:ext cx="630070" cy="630070"/>
          </a:xfrm>
        </p:spPr>
        <p:txBody>
          <a:bodyPr>
            <a:normAutofit/>
          </a:bodyPr>
          <a:lstStyle>
            <a:lvl1pPr>
              <a:defRPr sz="1100"/>
            </a:lvl1pPr>
          </a:lstStyle>
          <a:p>
            <a:r>
              <a:rPr lang="en-US" dirty="0"/>
              <a:t>ICON</a:t>
            </a:r>
          </a:p>
        </p:txBody>
      </p:sp>
      <p:grpSp>
        <p:nvGrpSpPr>
          <p:cNvPr id="56" name="グループ化 55"/>
          <p:cNvGrpSpPr/>
          <p:nvPr userDrawn="1"/>
        </p:nvGrpSpPr>
        <p:grpSpPr>
          <a:xfrm>
            <a:off x="1438350" y="2906286"/>
            <a:ext cx="2277393" cy="1301110"/>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テキスト プレースホルダー 70"/>
          <p:cNvSpPr>
            <a:spLocks noGrp="1"/>
          </p:cNvSpPr>
          <p:nvPr>
            <p:ph type="body" sz="quarter" idx="54" hasCustomPrompt="1"/>
          </p:nvPr>
        </p:nvSpPr>
        <p:spPr>
          <a:xfrm>
            <a:off x="1555503"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7" name="直線コネクタ 6"/>
          <p:cNvCxnSpPr>
            <a:endCxn id="54" idx="2"/>
          </p:cNvCxnSpPr>
          <p:nvPr userDrawn="1"/>
        </p:nvCxnSpPr>
        <p:spPr>
          <a:xfrm>
            <a:off x="0" y="5053490"/>
            <a:ext cx="194697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4292645"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4292645"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63" name="円/楕円 62"/>
          <p:cNvSpPr/>
          <p:nvPr userDrawn="1"/>
        </p:nvSpPr>
        <p:spPr>
          <a:xfrm>
            <a:off x="5233320"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図プレースホルダー 5"/>
          <p:cNvSpPr>
            <a:spLocks noGrp="1"/>
          </p:cNvSpPr>
          <p:nvPr>
            <p:ph type="pic" sz="quarter" idx="57" hasCustomPrompt="1"/>
          </p:nvPr>
        </p:nvSpPr>
        <p:spPr>
          <a:xfrm>
            <a:off x="5559042" y="4729455"/>
            <a:ext cx="630070" cy="630070"/>
          </a:xfrm>
        </p:spPr>
        <p:txBody>
          <a:bodyPr>
            <a:normAutofit/>
          </a:bodyPr>
          <a:lstStyle>
            <a:lvl1pPr>
              <a:defRPr sz="1100"/>
            </a:lvl1pPr>
          </a:lstStyle>
          <a:p>
            <a:r>
              <a:rPr lang="en-US" dirty="0"/>
              <a:t>ICON</a:t>
            </a:r>
          </a:p>
        </p:txBody>
      </p:sp>
      <p:grpSp>
        <p:nvGrpSpPr>
          <p:cNvPr id="65" name="グループ化 64"/>
          <p:cNvGrpSpPr/>
          <p:nvPr userDrawn="1"/>
        </p:nvGrpSpPr>
        <p:grpSpPr>
          <a:xfrm>
            <a:off x="4724693" y="2906286"/>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8" name="テキスト プレースホルダー 70"/>
          <p:cNvSpPr>
            <a:spLocks noGrp="1"/>
          </p:cNvSpPr>
          <p:nvPr>
            <p:ph type="body" sz="quarter" idx="58" hasCustomPrompt="1"/>
          </p:nvPr>
        </p:nvSpPr>
        <p:spPr>
          <a:xfrm>
            <a:off x="4841846"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69" name="直線コネクタ 68"/>
          <p:cNvCxnSpPr>
            <a:stCxn id="54" idx="6"/>
            <a:endCxn id="63" idx="2"/>
          </p:cNvCxnSpPr>
          <p:nvPr userDrawn="1"/>
        </p:nvCxnSpPr>
        <p:spPr>
          <a:xfrm>
            <a:off x="3207117"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758122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7581228"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80" name="円/楕円 79"/>
          <p:cNvSpPr/>
          <p:nvPr userDrawn="1"/>
        </p:nvSpPr>
        <p:spPr>
          <a:xfrm>
            <a:off x="852190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図プレースホルダー 5"/>
          <p:cNvSpPr>
            <a:spLocks noGrp="1"/>
          </p:cNvSpPr>
          <p:nvPr>
            <p:ph type="pic" sz="quarter" idx="61" hasCustomPrompt="1"/>
          </p:nvPr>
        </p:nvSpPr>
        <p:spPr>
          <a:xfrm>
            <a:off x="8847625" y="4729455"/>
            <a:ext cx="630070" cy="630070"/>
          </a:xfrm>
        </p:spPr>
        <p:txBody>
          <a:bodyPr>
            <a:normAutofit/>
          </a:bodyPr>
          <a:lstStyle>
            <a:lvl1pPr>
              <a:defRPr sz="1100"/>
            </a:lvl1pPr>
          </a:lstStyle>
          <a:p>
            <a:r>
              <a:rPr lang="en-US" dirty="0"/>
              <a:t>ICON</a:t>
            </a:r>
          </a:p>
        </p:txBody>
      </p:sp>
      <p:grpSp>
        <p:nvGrpSpPr>
          <p:cNvPr id="82" name="グループ化 81"/>
          <p:cNvGrpSpPr/>
          <p:nvPr userDrawn="1"/>
        </p:nvGrpSpPr>
        <p:grpSpPr>
          <a:xfrm>
            <a:off x="8013276" y="2906286"/>
            <a:ext cx="2277393" cy="1301110"/>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5" name="テキスト プレースホルダー 70"/>
          <p:cNvSpPr>
            <a:spLocks noGrp="1"/>
          </p:cNvSpPr>
          <p:nvPr>
            <p:ph type="body" sz="quarter" idx="62" hasCustomPrompt="1"/>
          </p:nvPr>
        </p:nvSpPr>
        <p:spPr>
          <a:xfrm>
            <a:off x="813042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86" name="直線コネクタ 85"/>
          <p:cNvCxnSpPr>
            <a:stCxn id="63" idx="6"/>
            <a:endCxn id="80" idx="2"/>
          </p:cNvCxnSpPr>
          <p:nvPr userDrawn="1"/>
        </p:nvCxnSpPr>
        <p:spPr>
          <a:xfrm>
            <a:off x="6493460" y="5053490"/>
            <a:ext cx="202844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087139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10871398"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89" name="円/楕円 88"/>
          <p:cNvSpPr/>
          <p:nvPr userDrawn="1"/>
        </p:nvSpPr>
        <p:spPr>
          <a:xfrm>
            <a:off x="1181207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図プレースホルダー 5"/>
          <p:cNvSpPr>
            <a:spLocks noGrp="1"/>
          </p:cNvSpPr>
          <p:nvPr>
            <p:ph type="pic" sz="quarter" idx="65" hasCustomPrompt="1"/>
          </p:nvPr>
        </p:nvSpPr>
        <p:spPr>
          <a:xfrm>
            <a:off x="12137795" y="4729455"/>
            <a:ext cx="630070" cy="630070"/>
          </a:xfrm>
        </p:spPr>
        <p:txBody>
          <a:bodyPr>
            <a:normAutofit/>
          </a:bodyPr>
          <a:lstStyle>
            <a:lvl1pPr>
              <a:defRPr sz="1100"/>
            </a:lvl1pPr>
          </a:lstStyle>
          <a:p>
            <a:r>
              <a:rPr lang="en-US" dirty="0"/>
              <a:t>ICON</a:t>
            </a:r>
          </a:p>
        </p:txBody>
      </p:sp>
      <p:grpSp>
        <p:nvGrpSpPr>
          <p:cNvPr id="91" name="グループ化 90"/>
          <p:cNvGrpSpPr/>
          <p:nvPr userDrawn="1"/>
        </p:nvGrpSpPr>
        <p:grpSpPr>
          <a:xfrm>
            <a:off x="11303446" y="2906286"/>
            <a:ext cx="2277393" cy="1301110"/>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4" name="テキスト プレースホルダー 70"/>
          <p:cNvSpPr>
            <a:spLocks noGrp="1"/>
          </p:cNvSpPr>
          <p:nvPr>
            <p:ph type="body" sz="quarter" idx="66" hasCustomPrompt="1"/>
          </p:nvPr>
        </p:nvSpPr>
        <p:spPr>
          <a:xfrm>
            <a:off x="1142059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95" name="直線コネクタ 94"/>
          <p:cNvCxnSpPr>
            <a:stCxn id="80" idx="6"/>
            <a:endCxn id="89" idx="2"/>
          </p:cNvCxnSpPr>
          <p:nvPr userDrawn="1"/>
        </p:nvCxnSpPr>
        <p:spPr>
          <a:xfrm>
            <a:off x="9782043" y="5053490"/>
            <a:ext cx="203003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4157741"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14157741"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98" name="円/楕円 97"/>
          <p:cNvSpPr/>
          <p:nvPr userDrawn="1"/>
        </p:nvSpPr>
        <p:spPr>
          <a:xfrm>
            <a:off x="15098416"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図プレースホルダー 5"/>
          <p:cNvSpPr>
            <a:spLocks noGrp="1"/>
          </p:cNvSpPr>
          <p:nvPr>
            <p:ph type="pic" sz="quarter" idx="69" hasCustomPrompt="1"/>
          </p:nvPr>
        </p:nvSpPr>
        <p:spPr>
          <a:xfrm>
            <a:off x="15424138" y="4729455"/>
            <a:ext cx="630070" cy="630070"/>
          </a:xfrm>
        </p:spPr>
        <p:txBody>
          <a:bodyPr>
            <a:normAutofit/>
          </a:bodyPr>
          <a:lstStyle>
            <a:lvl1pPr>
              <a:defRPr sz="1100"/>
            </a:lvl1pPr>
          </a:lstStyle>
          <a:p>
            <a:r>
              <a:rPr lang="en-US" dirty="0"/>
              <a:t>ICON</a:t>
            </a:r>
          </a:p>
        </p:txBody>
      </p:sp>
      <p:grpSp>
        <p:nvGrpSpPr>
          <p:cNvPr id="100" name="グループ化 99"/>
          <p:cNvGrpSpPr/>
          <p:nvPr userDrawn="1"/>
        </p:nvGrpSpPr>
        <p:grpSpPr>
          <a:xfrm>
            <a:off x="14589789" y="2906286"/>
            <a:ext cx="2277393" cy="1301110"/>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3" name="テキスト プレースホルダー 70"/>
          <p:cNvSpPr>
            <a:spLocks noGrp="1"/>
          </p:cNvSpPr>
          <p:nvPr>
            <p:ph type="body" sz="quarter" idx="70" hasCustomPrompt="1"/>
          </p:nvPr>
        </p:nvSpPr>
        <p:spPr>
          <a:xfrm>
            <a:off x="14706942"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104" name="直線コネクタ 103"/>
          <p:cNvCxnSpPr>
            <a:stCxn id="89" idx="6"/>
            <a:endCxn id="98" idx="2"/>
          </p:cNvCxnSpPr>
          <p:nvPr userDrawn="1"/>
        </p:nvCxnSpPr>
        <p:spPr>
          <a:xfrm>
            <a:off x="13072213"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6358556" y="5053490"/>
            <a:ext cx="192785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2311558" y="5540049"/>
            <a:ext cx="4464496" cy="3419875"/>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グループ化 22"/>
          <p:cNvGrpSpPr/>
          <p:nvPr userDrawn="1"/>
        </p:nvGrpSpPr>
        <p:grpSpPr>
          <a:xfrm>
            <a:off x="6911038" y="5540049"/>
            <a:ext cx="4464496" cy="3419875"/>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グループ化 5"/>
          <p:cNvGrpSpPr/>
          <p:nvPr userDrawn="1"/>
        </p:nvGrpSpPr>
        <p:grpSpPr>
          <a:xfrm>
            <a:off x="1438350" y="5540049"/>
            <a:ext cx="4464496" cy="3419875"/>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正方形/長方形 7"/>
          <p:cNvSpPr/>
          <p:nvPr userDrawn="1"/>
        </p:nvSpPr>
        <p:spPr>
          <a:xfrm>
            <a:off x="159" y="5089494"/>
            <a:ext cx="18286254" cy="10801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円/楕円 3"/>
          <p:cNvSpPr/>
          <p:nvPr userDrawn="1"/>
        </p:nvSpPr>
        <p:spPr>
          <a:xfrm>
            <a:off x="3382566"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円/楕円 9"/>
          <p:cNvSpPr/>
          <p:nvPr userDrawn="1"/>
        </p:nvSpPr>
        <p:spPr>
          <a:xfrm>
            <a:off x="8854381"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円/楕円 11"/>
          <p:cNvSpPr/>
          <p:nvPr userDrawn="1"/>
        </p:nvSpPr>
        <p:spPr>
          <a:xfrm>
            <a:off x="14255774"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テキスト プレースホルダー 11"/>
          <p:cNvSpPr>
            <a:spLocks noGrp="1"/>
          </p:cNvSpPr>
          <p:nvPr>
            <p:ph type="body" sz="quarter" idx="33" hasCustomPrompt="1"/>
          </p:nvPr>
        </p:nvSpPr>
        <p:spPr>
          <a:xfrm>
            <a:off x="1510358"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6946169"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12383566"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1510358"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6982965" y="6007596"/>
            <a:ext cx="4320481"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12383566"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100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7081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3" name="テキスト プレースホルダー 11"/>
          <p:cNvSpPr>
            <a:spLocks noGrp="1"/>
          </p:cNvSpPr>
          <p:nvPr>
            <p:ph type="body" sz="quarter" idx="15" hasCustomPrompt="1"/>
          </p:nvPr>
        </p:nvSpPr>
        <p:spPr>
          <a:xfrm>
            <a:off x="934294" y="3127276"/>
            <a:ext cx="16417824" cy="4536504"/>
          </a:xfrm>
        </p:spPr>
        <p:txBody>
          <a:bodyPr anchor="ctr">
            <a:noAutofit/>
          </a:bodyPr>
          <a:lstStyle>
            <a:lvl1pPr algn="l">
              <a:spcBef>
                <a:spcPts val="1100"/>
              </a:spcBef>
              <a:defRPr sz="2400">
                <a:solidFill>
                  <a:schemeClr val="bg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515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3847356"/>
            <a:ext cx="16344031"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4495428"/>
            <a:ext cx="16344031" cy="2304256"/>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2850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283924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3487316"/>
            <a:ext cx="16344031" cy="230425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36079" y="607960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36079" y="6727676"/>
            <a:ext cx="16344031" cy="230425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831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77838" y="2335213"/>
            <a:ext cx="17559088" cy="4176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7015708"/>
            <a:ext cx="163458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663780"/>
            <a:ext cx="16345816" cy="1690059"/>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408193" y="4143471"/>
            <a:ext cx="6761799" cy="91440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12961272" y="4143471"/>
            <a:ext cx="6761799" cy="9144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92837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967791" y="2465756"/>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560717" y="4068879"/>
            <a:ext cx="5886804" cy="91440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5133364" y="3764587"/>
            <a:ext cx="5886804" cy="914400"/>
          </a:xfrm>
          <a:blipFill>
            <a:blip r:embed="rId2"/>
            <a:stretch>
              <a:fillRect/>
            </a:stretch>
          </a:blipFill>
        </p:spPr>
        <p:txBody>
          <a:bodyPr/>
          <a:lstStyle/>
          <a:p>
            <a:pPr lvl="0"/>
            <a:r>
              <a:rPr lang="en-US" dirty="0"/>
              <a:t> </a:t>
            </a:r>
          </a:p>
        </p:txBody>
      </p:sp>
      <p:sp>
        <p:nvSpPr>
          <p:cNvPr id="14" name="図プレースホルダー 5"/>
          <p:cNvSpPr>
            <a:spLocks noGrp="1"/>
          </p:cNvSpPr>
          <p:nvPr>
            <p:ph type="pic" sz="quarter" idx="21" hasCustomPrompt="1"/>
          </p:nvPr>
        </p:nvSpPr>
        <p:spPr>
          <a:xfrm>
            <a:off x="9094782" y="3140794"/>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12" name="テキスト プレースホルダー 11"/>
          <p:cNvSpPr>
            <a:spLocks noGrp="1"/>
          </p:cNvSpPr>
          <p:nvPr>
            <p:ph type="body" sz="quarter" idx="14" hasCustomPrompt="1"/>
          </p:nvPr>
        </p:nvSpPr>
        <p:spPr>
          <a:xfrm>
            <a:off x="934294" y="6655667"/>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03740"/>
            <a:ext cx="6048672" cy="129614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9142413" y="7345096"/>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9142413" y="7993169"/>
            <a:ext cx="6048672" cy="129614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13260355" y="4439625"/>
            <a:ext cx="5886804" cy="914400"/>
          </a:xfrm>
          <a:blipFill>
            <a:blip r:embed="rId2"/>
            <a:stretch>
              <a:fillRect/>
            </a:stretch>
          </a:blipFill>
        </p:spPr>
        <p:txBody>
          <a:bodyPr/>
          <a:lstStyle/>
          <a:p>
            <a:pPr lvl="0"/>
            <a:r>
              <a:rPr lang="en-US" dirty="0"/>
              <a:t> </a:t>
            </a:r>
          </a:p>
        </p:txBody>
      </p:sp>
      <p:sp>
        <p:nvSpPr>
          <p:cNvPr id="15" name="コンテンツ プレースホルダー 11"/>
          <p:cNvSpPr>
            <a:spLocks noGrp="1"/>
          </p:cNvSpPr>
          <p:nvPr>
            <p:ph sz="quarter" idx="22" hasCustomPrompt="1"/>
          </p:nvPr>
        </p:nvSpPr>
        <p:spPr>
          <a:xfrm rot="7200000">
            <a:off x="7566274" y="4743917"/>
            <a:ext cx="5886804" cy="9144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2775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8279110" y="3991372"/>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110" y="4639444"/>
            <a:ext cx="8999215" cy="2952328"/>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4802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28407" y="253776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5686822"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2" name="図プレースホルダー 5"/>
          <p:cNvSpPr>
            <a:spLocks noGrp="1"/>
          </p:cNvSpPr>
          <p:nvPr>
            <p:ph type="pic" sz="quarter" idx="22" hasCustomPrompt="1"/>
          </p:nvPr>
        </p:nvSpPr>
        <p:spPr>
          <a:xfrm>
            <a:off x="10151318"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3" name="図プレースホルダー 5"/>
          <p:cNvSpPr>
            <a:spLocks noGrp="1"/>
          </p:cNvSpPr>
          <p:nvPr>
            <p:ph type="pic" sz="quarter" idx="23" hasCustomPrompt="1"/>
          </p:nvPr>
        </p:nvSpPr>
        <p:spPr>
          <a:xfrm>
            <a:off x="14615814"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4" name="図プレースホルダー 5"/>
          <p:cNvSpPr>
            <a:spLocks noGrp="1"/>
          </p:cNvSpPr>
          <p:nvPr>
            <p:ph type="pic" sz="quarter" idx="24" hasCustomPrompt="1"/>
          </p:nvPr>
        </p:nvSpPr>
        <p:spPr>
          <a:xfrm>
            <a:off x="-1992791" y="5824800"/>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a:t>                       Add Image</a:t>
            </a:r>
          </a:p>
        </p:txBody>
      </p:sp>
      <p:sp>
        <p:nvSpPr>
          <p:cNvPr id="25" name="図プレースホルダー 5"/>
          <p:cNvSpPr>
            <a:spLocks noGrp="1"/>
          </p:cNvSpPr>
          <p:nvPr>
            <p:ph type="pic" sz="quarter" idx="25" hasCustomPrompt="1"/>
          </p:nvPr>
        </p:nvSpPr>
        <p:spPr>
          <a:xfrm>
            <a:off x="2446462"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6" name="図プレースホルダー 5"/>
          <p:cNvSpPr>
            <a:spLocks noGrp="1"/>
          </p:cNvSpPr>
          <p:nvPr>
            <p:ph type="pic" sz="quarter" idx="26" hasCustomPrompt="1"/>
          </p:nvPr>
        </p:nvSpPr>
        <p:spPr>
          <a:xfrm>
            <a:off x="6910958"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7" name="図プレースホルダー 5"/>
          <p:cNvSpPr>
            <a:spLocks noGrp="1"/>
          </p:cNvSpPr>
          <p:nvPr>
            <p:ph type="pic" sz="quarter" idx="27" hasCustomPrompt="1"/>
          </p:nvPr>
        </p:nvSpPr>
        <p:spPr>
          <a:xfrm>
            <a:off x="11369373"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573" y="3548208"/>
            <a:ext cx="4682798" cy="863600"/>
          </a:xfrm>
          <a:blipFill>
            <a:blip r:embed="rId2"/>
            <a:stretch>
              <a:fillRect/>
            </a:stretch>
          </a:blipFill>
        </p:spPr>
        <p:txBody>
          <a:body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13932000" y="6860576"/>
            <a:ext cx="4682798" cy="863600"/>
          </a:xfrm>
          <a:blipFill>
            <a:blip r:embed="rId2"/>
            <a:stretch>
              <a:fillRect/>
            </a:stretch>
          </a:blipFill>
        </p:spPr>
        <p:txBody>
          <a:bodyPr/>
          <a:lstStyle/>
          <a:p>
            <a:pPr lvl="0"/>
            <a:r>
              <a:rPr lang="en-US" altLang="ja-JP" dirty="0"/>
              <a:t> </a:t>
            </a:r>
            <a:endParaRPr lang="en-US" dirty="0"/>
          </a:p>
        </p:txBody>
      </p:sp>
    </p:spTree>
    <p:extLst>
      <p:ext uri="{BB962C8B-B14F-4D97-AF65-F5344CB8AC3E}">
        <p14:creationId xmlns:p14="http://schemas.microsoft.com/office/powerpoint/2010/main" val="2753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4305" y="1903140"/>
            <a:ext cx="3576493" cy="7416824"/>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6118870" y="4063380"/>
            <a:ext cx="1115945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6118870" y="4711452"/>
            <a:ext cx="11159455"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2142024" y="2843984"/>
            <a:ext cx="3085200" cy="5526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21365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0139" y="2795004"/>
            <a:ext cx="9230101" cy="6308936"/>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4657591" y="3055268"/>
            <a:ext cx="7056784" cy="4608512"/>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3" name="テキスト プレースホルダー 12"/>
          <p:cNvSpPr>
            <a:spLocks noGrp="1"/>
          </p:cNvSpPr>
          <p:nvPr>
            <p:ph type="body" sz="quarter" idx="20" hasCustomPrompt="1"/>
          </p:nvPr>
        </p:nvSpPr>
        <p:spPr>
          <a:xfrm>
            <a:off x="739389" y="4279404"/>
            <a:ext cx="4164813" cy="5619016"/>
          </a:xfrm>
          <a:blipFill>
            <a:blip r:embed="rId3"/>
            <a:stretch>
              <a:fillRect/>
            </a:stretch>
          </a:blipFill>
        </p:spPr>
        <p:txBody>
          <a:bodyPr/>
          <a:lstStyle/>
          <a:p>
            <a:pPr lvl="0"/>
            <a:r>
              <a:rPr lang="en-US" dirty="0"/>
              <a:t> </a:t>
            </a:r>
          </a:p>
        </p:txBody>
      </p:sp>
      <p:sp>
        <p:nvSpPr>
          <p:cNvPr id="20" name="図プレースホルダー 7"/>
          <p:cNvSpPr>
            <a:spLocks noGrp="1"/>
          </p:cNvSpPr>
          <p:nvPr>
            <p:ph type="pic" sz="quarter" idx="22" hasCustomPrompt="1"/>
          </p:nvPr>
        </p:nvSpPr>
        <p:spPr>
          <a:xfrm>
            <a:off x="1324290" y="4723200"/>
            <a:ext cx="2970000" cy="3942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9" name="テキスト プレースホルダー 18"/>
          <p:cNvSpPr>
            <a:spLocks noGrp="1"/>
          </p:cNvSpPr>
          <p:nvPr>
            <p:ph type="body" sz="quarter" idx="21" hasCustomPrompt="1"/>
          </p:nvPr>
        </p:nvSpPr>
        <p:spPr>
          <a:xfrm>
            <a:off x="3765232" y="5431532"/>
            <a:ext cx="2425646" cy="4072775"/>
          </a:xfrm>
          <a:blipFill>
            <a:blip r:embed="rId4"/>
            <a:stretch>
              <a:fillRect/>
            </a:stretch>
          </a:blipFill>
        </p:spPr>
        <p:txBody>
          <a:bodyPr/>
          <a:lstStyle/>
          <a:p>
            <a:pPr lvl="0"/>
            <a:r>
              <a:rPr lang="en-US" dirty="0"/>
              <a:t> </a:t>
            </a:r>
          </a:p>
        </p:txBody>
      </p:sp>
      <p:sp>
        <p:nvSpPr>
          <p:cNvPr id="21" name="図プレースホルダー 7"/>
          <p:cNvSpPr>
            <a:spLocks noGrp="1"/>
          </p:cNvSpPr>
          <p:nvPr>
            <p:ph type="pic" sz="quarter" idx="23" hasCustomPrompt="1"/>
          </p:nvPr>
        </p:nvSpPr>
        <p:spPr>
          <a:xfrm>
            <a:off x="4151870" y="5922000"/>
            <a:ext cx="1648800" cy="2952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22" name="テキスト プレースホルダー 11"/>
          <p:cNvSpPr>
            <a:spLocks noGrp="1"/>
          </p:cNvSpPr>
          <p:nvPr>
            <p:ph type="body" sz="quarter" idx="14" hasCustomPrompt="1"/>
          </p:nvPr>
        </p:nvSpPr>
        <p:spPr>
          <a:xfrm>
            <a:off x="12167542" y="4783882"/>
            <a:ext cx="5616624" cy="1439738"/>
          </a:xfrm>
        </p:spPr>
        <p:txBody>
          <a:bodyPr anchor="b">
            <a:noAutofit/>
          </a:bodyPr>
          <a:lstStyle>
            <a:lvl1pPr>
              <a:lnSpc>
                <a:spcPts val="4000"/>
              </a:lnSpc>
              <a:defRPr sz="4400">
                <a:solidFill>
                  <a:schemeClr val="accent1"/>
                </a:solidFill>
                <a:latin typeface="Bebas Neue Regular" pitchFamily="50"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12167542" y="6151612"/>
            <a:ext cx="5616624"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139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14" y="2335188"/>
            <a:ext cx="10534916" cy="7200800"/>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1388090" y="2695228"/>
            <a:ext cx="8136904" cy="518457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5" name="テキスト プレースホルダー 11"/>
          <p:cNvSpPr>
            <a:spLocks noGrp="1"/>
          </p:cNvSpPr>
          <p:nvPr>
            <p:ph type="body" sz="quarter" idx="14" hasCustomPrompt="1"/>
          </p:nvPr>
        </p:nvSpPr>
        <p:spPr>
          <a:xfrm>
            <a:off x="10151318" y="2551212"/>
            <a:ext cx="7127007" cy="3708201"/>
          </a:xfrm>
        </p:spPr>
        <p:txBody>
          <a:bodyPr anchor="b">
            <a:noAutofit/>
          </a:bodyPr>
          <a:lstStyle>
            <a:lvl1pPr>
              <a:lnSpc>
                <a:spcPts val="7000"/>
              </a:lnSpc>
              <a:defRPr sz="8000"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0151318" y="6259835"/>
            <a:ext cx="7127007" cy="2952328"/>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10838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5" name="円/楕円 24"/>
          <p:cNvSpPr/>
          <p:nvPr userDrawn="1"/>
        </p:nvSpPr>
        <p:spPr>
          <a:xfrm>
            <a:off x="11159430"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485152" y="2713231"/>
            <a:ext cx="630070" cy="630070"/>
          </a:xfrm>
        </p:spPr>
        <p:txBody>
          <a:bodyPr>
            <a:normAutofit/>
          </a:bodyPr>
          <a:lstStyle>
            <a:lvl1pPr>
              <a:defRPr sz="1100"/>
            </a:lvl1pPr>
          </a:lstStyle>
          <a:p>
            <a:r>
              <a:rPr lang="en-US" dirty="0"/>
              <a:t>ICON</a:t>
            </a:r>
          </a:p>
        </p:txBody>
      </p:sp>
      <p:sp>
        <p:nvSpPr>
          <p:cNvPr id="29" name="円/楕円 28"/>
          <p:cNvSpPr/>
          <p:nvPr userDrawn="1"/>
        </p:nvSpPr>
        <p:spPr>
          <a:xfrm>
            <a:off x="13391678" y="3451312"/>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図プレースホルダー 5"/>
          <p:cNvSpPr>
            <a:spLocks noGrp="1"/>
          </p:cNvSpPr>
          <p:nvPr>
            <p:ph type="pic" sz="quarter" idx="40" hasCustomPrompt="1"/>
          </p:nvPr>
        </p:nvSpPr>
        <p:spPr>
          <a:xfrm>
            <a:off x="13922737" y="3973370"/>
            <a:ext cx="1062118" cy="1062118"/>
          </a:xfrm>
        </p:spPr>
        <p:txBody>
          <a:bodyPr>
            <a:normAutofit/>
          </a:bodyPr>
          <a:lstStyle>
            <a:lvl1pPr>
              <a:defRPr sz="1100"/>
            </a:lvl1pPr>
          </a:lstStyle>
          <a:p>
            <a:r>
              <a:rPr lang="en-US" dirty="0"/>
              <a:t>ICON</a:t>
            </a:r>
          </a:p>
        </p:txBody>
      </p:sp>
      <p:sp>
        <p:nvSpPr>
          <p:cNvPr id="36" name="円/楕円 35"/>
          <p:cNvSpPr/>
          <p:nvPr userDrawn="1"/>
        </p:nvSpPr>
        <p:spPr>
          <a:xfrm>
            <a:off x="11545856" y="5760796"/>
            <a:ext cx="1845822" cy="184582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1" hasCustomPrompt="1"/>
          </p:nvPr>
        </p:nvSpPr>
        <p:spPr>
          <a:xfrm>
            <a:off x="12023526" y="6225026"/>
            <a:ext cx="922911" cy="922911"/>
          </a:xfrm>
        </p:spPr>
        <p:txBody>
          <a:bodyPr>
            <a:normAutofit/>
          </a:bodyPr>
          <a:lstStyle>
            <a:lvl1pPr>
              <a:defRPr sz="1100"/>
            </a:lvl1pPr>
          </a:lstStyle>
          <a:p>
            <a:r>
              <a:rPr lang="en-US" dirty="0"/>
              <a:t>ICON</a:t>
            </a:r>
          </a:p>
        </p:txBody>
      </p:sp>
      <p:sp>
        <p:nvSpPr>
          <p:cNvPr id="49" name="円/楕円 48"/>
          <p:cNvSpPr/>
          <p:nvPr userDrawn="1"/>
        </p:nvSpPr>
        <p:spPr>
          <a:xfrm>
            <a:off x="3814614" y="2136484"/>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図プレースホルダー 5"/>
          <p:cNvSpPr>
            <a:spLocks noGrp="1"/>
          </p:cNvSpPr>
          <p:nvPr>
            <p:ph type="pic" sz="quarter" idx="42" hasCustomPrompt="1"/>
          </p:nvPr>
        </p:nvSpPr>
        <p:spPr>
          <a:xfrm>
            <a:off x="4345673" y="2667543"/>
            <a:ext cx="1062118" cy="1062118"/>
          </a:xfrm>
        </p:spPr>
        <p:txBody>
          <a:bodyPr>
            <a:normAutofit/>
          </a:bodyPr>
          <a:lstStyle>
            <a:lvl1pPr>
              <a:defRPr sz="1100"/>
            </a:lvl1pPr>
          </a:lstStyle>
          <a:p>
            <a:r>
              <a:rPr lang="en-US" dirty="0"/>
              <a:t>ICON</a:t>
            </a:r>
          </a:p>
        </p:txBody>
      </p:sp>
      <p:sp>
        <p:nvSpPr>
          <p:cNvPr id="51" name="円/楕円 50"/>
          <p:cNvSpPr/>
          <p:nvPr userDrawn="1"/>
        </p:nvSpPr>
        <p:spPr>
          <a:xfrm>
            <a:off x="1294334" y="3279140"/>
            <a:ext cx="1448866" cy="144886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図プレースホルダー 5"/>
          <p:cNvSpPr>
            <a:spLocks noGrp="1"/>
          </p:cNvSpPr>
          <p:nvPr>
            <p:ph type="pic" sz="quarter" idx="43" hasCustomPrompt="1"/>
          </p:nvPr>
        </p:nvSpPr>
        <p:spPr>
          <a:xfrm>
            <a:off x="1641567" y="3610964"/>
            <a:ext cx="741593" cy="741593"/>
          </a:xfrm>
        </p:spPr>
        <p:txBody>
          <a:bodyPr>
            <a:normAutofit/>
          </a:bodyPr>
          <a:lstStyle>
            <a:lvl1pPr>
              <a:defRPr sz="1100"/>
            </a:lvl1pPr>
          </a:lstStyle>
          <a:p>
            <a:r>
              <a:rPr lang="en-US" dirty="0"/>
              <a:t>ICON</a:t>
            </a:r>
          </a:p>
        </p:txBody>
      </p:sp>
      <p:sp>
        <p:nvSpPr>
          <p:cNvPr id="53" name="円/楕円 52"/>
          <p:cNvSpPr/>
          <p:nvPr userDrawn="1"/>
        </p:nvSpPr>
        <p:spPr>
          <a:xfrm>
            <a:off x="1726382" y="4927476"/>
            <a:ext cx="2592288" cy="259228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4" hasCustomPrompt="1"/>
          </p:nvPr>
        </p:nvSpPr>
        <p:spPr>
          <a:xfrm>
            <a:off x="2374454" y="5575548"/>
            <a:ext cx="1296144" cy="1296144"/>
          </a:xfrm>
        </p:spPr>
        <p:txBody>
          <a:bodyPr>
            <a:normAutofit/>
          </a:bodyPr>
          <a:lstStyle>
            <a:lvl1pPr>
              <a:defRPr sz="1100"/>
            </a:lvl1pPr>
          </a:lstStyle>
          <a:p>
            <a:r>
              <a:rPr lang="en-US" dirty="0"/>
              <a:t>ICON</a:t>
            </a:r>
          </a:p>
        </p:txBody>
      </p:sp>
      <p:sp>
        <p:nvSpPr>
          <p:cNvPr id="55" name="円/楕円 54"/>
          <p:cNvSpPr/>
          <p:nvPr userDrawn="1"/>
        </p:nvSpPr>
        <p:spPr>
          <a:xfrm>
            <a:off x="5063606" y="61942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図プレースホルダー 5"/>
          <p:cNvSpPr>
            <a:spLocks noGrp="1"/>
          </p:cNvSpPr>
          <p:nvPr>
            <p:ph type="pic" sz="quarter" idx="45" hasCustomPrompt="1"/>
          </p:nvPr>
        </p:nvSpPr>
        <p:spPr>
          <a:xfrm>
            <a:off x="5389328" y="6500319"/>
            <a:ext cx="630070" cy="630070"/>
          </a:xfrm>
        </p:spPr>
        <p:txBody>
          <a:bodyPr>
            <a:normAutofit/>
          </a:bodyPr>
          <a:lstStyle>
            <a:lvl1pPr>
              <a:defRPr sz="1100"/>
            </a:lvl1pPr>
          </a:lstStyle>
          <a:p>
            <a:r>
              <a:rPr lang="en-US" dirty="0"/>
              <a:t>ICON</a:t>
            </a:r>
          </a:p>
        </p:txBody>
      </p:sp>
      <p:sp>
        <p:nvSpPr>
          <p:cNvPr id="59" name="円/楕円 58"/>
          <p:cNvSpPr/>
          <p:nvPr userDrawn="1"/>
        </p:nvSpPr>
        <p:spPr>
          <a:xfrm>
            <a:off x="15829358" y="5499274"/>
            <a:ext cx="1495578" cy="149557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図プレースホルダー 5"/>
          <p:cNvSpPr>
            <a:spLocks noGrp="1"/>
          </p:cNvSpPr>
          <p:nvPr>
            <p:ph type="pic" sz="quarter" idx="47" hasCustomPrompt="1"/>
          </p:nvPr>
        </p:nvSpPr>
        <p:spPr>
          <a:xfrm>
            <a:off x="16196642" y="5877317"/>
            <a:ext cx="768254" cy="768254"/>
          </a:xfrm>
        </p:spPr>
        <p:txBody>
          <a:bodyPr>
            <a:normAutofit/>
          </a:bodyPr>
          <a:lstStyle>
            <a:lvl1pPr>
              <a:defRPr sz="1100"/>
            </a:lvl1pPr>
          </a:lstStyle>
          <a:p>
            <a:r>
              <a:rPr lang="en-US" dirty="0"/>
              <a:t>ICON</a:t>
            </a:r>
          </a:p>
        </p:txBody>
      </p:sp>
      <p:sp>
        <p:nvSpPr>
          <p:cNvPr id="61" name="円/楕円 60"/>
          <p:cNvSpPr/>
          <p:nvPr userDrawn="1"/>
        </p:nvSpPr>
        <p:spPr>
          <a:xfrm>
            <a:off x="14569218" y="1911567"/>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図プレースホルダー 5"/>
          <p:cNvSpPr>
            <a:spLocks noGrp="1"/>
          </p:cNvSpPr>
          <p:nvPr>
            <p:ph type="pic" sz="quarter" idx="48" hasCustomPrompt="1"/>
          </p:nvPr>
        </p:nvSpPr>
        <p:spPr>
          <a:xfrm>
            <a:off x="14894940" y="2217602"/>
            <a:ext cx="630070" cy="630070"/>
          </a:xfrm>
        </p:spPr>
        <p:txBody>
          <a:bodyPr>
            <a:normAutofit/>
          </a:bodyPr>
          <a:lstStyle>
            <a:lvl1pPr>
              <a:defRPr sz="1100"/>
            </a:lvl1pPr>
          </a:lstStyle>
          <a:p>
            <a:r>
              <a:rPr lang="en-US" dirty="0"/>
              <a:t>ICON</a:t>
            </a:r>
          </a:p>
        </p:txBody>
      </p:sp>
      <p:sp>
        <p:nvSpPr>
          <p:cNvPr id="63" name="テキスト プレースホルダー 11"/>
          <p:cNvSpPr>
            <a:spLocks noGrp="1"/>
          </p:cNvSpPr>
          <p:nvPr>
            <p:ph type="body" sz="quarter" idx="14" hasCustomPrompt="1"/>
          </p:nvPr>
        </p:nvSpPr>
        <p:spPr>
          <a:xfrm>
            <a:off x="2230438" y="7879804"/>
            <a:ext cx="137895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2230438" y="8527876"/>
            <a:ext cx="13789532" cy="936104"/>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5938850" y="3631332"/>
            <a:ext cx="3132348" cy="137860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9071198" y="4855468"/>
            <a:ext cx="288032" cy="308945"/>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直線コネクタ 45"/>
          <p:cNvCxnSpPr>
            <a:endCxn id="4" idx="1"/>
          </p:cNvCxnSpPr>
          <p:nvPr userDrawn="1"/>
        </p:nvCxnSpPr>
        <p:spPr>
          <a:xfrm flipV="1">
            <a:off x="4318670" y="5009941"/>
            <a:ext cx="4752528" cy="97866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2743200" y="4178863"/>
            <a:ext cx="6327998" cy="83107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6323746" y="5009941"/>
            <a:ext cx="2747452" cy="150171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9359230" y="3482793"/>
            <a:ext cx="1984743" cy="152714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9359230" y="2839244"/>
            <a:ext cx="5209988" cy="21706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9359230" y="4594402"/>
            <a:ext cx="4032448" cy="4155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9359230" y="5009943"/>
            <a:ext cx="6470128" cy="106966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9359232" y="5009940"/>
            <a:ext cx="2304254" cy="11843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7571136" y="2332612"/>
            <a:ext cx="3156246" cy="5299487"/>
          </a:xfrm>
          <a:blipFill>
            <a:blip r:embed="rId2"/>
            <a:stretch>
              <a:fillRect/>
            </a:stretch>
          </a:blipFill>
        </p:spPr>
        <p:txBody>
          <a:bodyPr/>
          <a:lstStyle/>
          <a:p>
            <a:pPr lvl="0"/>
            <a:r>
              <a:rPr lang="en-US" dirty="0"/>
              <a:t> </a:t>
            </a:r>
          </a:p>
        </p:txBody>
      </p:sp>
      <p:sp>
        <p:nvSpPr>
          <p:cNvPr id="28" name="図プレースホルダー 7"/>
          <p:cNvSpPr>
            <a:spLocks noGrp="1"/>
          </p:cNvSpPr>
          <p:nvPr>
            <p:ph type="pic" sz="quarter" idx="23" hasCustomPrompt="1"/>
          </p:nvPr>
        </p:nvSpPr>
        <p:spPr>
          <a:xfrm>
            <a:off x="8069705" y="2958548"/>
            <a:ext cx="2145415" cy="384113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9047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7738257" y="298326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38" hasCustomPrompt="1"/>
          </p:nvPr>
        </p:nvSpPr>
        <p:spPr>
          <a:xfrm>
            <a:off x="8638357" y="3883360"/>
            <a:ext cx="1008112" cy="1008112"/>
          </a:xfrm>
        </p:spPr>
        <p:txBody>
          <a:bodyPr>
            <a:normAutofit/>
          </a:bodyPr>
          <a:lstStyle>
            <a:lvl1pPr>
              <a:defRPr sz="1100"/>
            </a:lvl1pPr>
          </a:lstStyle>
          <a:p>
            <a:r>
              <a:rPr lang="en-US" dirty="0"/>
              <a:t>ICON</a:t>
            </a:r>
          </a:p>
        </p:txBody>
      </p:sp>
      <p:sp>
        <p:nvSpPr>
          <p:cNvPr id="10" name="円/楕円 9"/>
          <p:cNvSpPr/>
          <p:nvPr userDrawn="1"/>
        </p:nvSpPr>
        <p:spPr>
          <a:xfrm>
            <a:off x="59028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図プレースホルダー 5"/>
          <p:cNvSpPr>
            <a:spLocks noGrp="1"/>
          </p:cNvSpPr>
          <p:nvPr>
            <p:ph type="pic" sz="quarter" idx="39" hasCustomPrompt="1"/>
          </p:nvPr>
        </p:nvSpPr>
        <p:spPr>
          <a:xfrm>
            <a:off x="6802946" y="6835688"/>
            <a:ext cx="1008112" cy="1008112"/>
          </a:xfrm>
        </p:spPr>
        <p:txBody>
          <a:bodyPr>
            <a:normAutofit/>
          </a:bodyPr>
          <a:lstStyle>
            <a:lvl1pPr>
              <a:defRPr sz="1100"/>
            </a:lvl1pPr>
          </a:lstStyle>
          <a:p>
            <a:r>
              <a:rPr lang="en-US" dirty="0"/>
              <a:t>ICON</a:t>
            </a:r>
          </a:p>
        </p:txBody>
      </p:sp>
      <p:sp>
        <p:nvSpPr>
          <p:cNvPr id="14" name="円/楕円 13"/>
          <p:cNvSpPr/>
          <p:nvPr userDrawn="1"/>
        </p:nvSpPr>
        <p:spPr>
          <a:xfrm>
            <a:off x="95032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0" hasCustomPrompt="1"/>
          </p:nvPr>
        </p:nvSpPr>
        <p:spPr>
          <a:xfrm>
            <a:off x="10403346" y="6835688"/>
            <a:ext cx="1008112" cy="1008112"/>
          </a:xfrm>
        </p:spPr>
        <p:txBody>
          <a:bodyPr>
            <a:normAutofit/>
          </a:bodyPr>
          <a:lstStyle>
            <a:lvl1pPr>
              <a:defRPr sz="1100"/>
            </a:lvl1pPr>
          </a:lstStyle>
          <a:p>
            <a:r>
              <a:rPr lang="en-US" dirty="0"/>
              <a:t>ICON</a:t>
            </a:r>
          </a:p>
        </p:txBody>
      </p:sp>
      <p:sp>
        <p:nvSpPr>
          <p:cNvPr id="16" name="テキスト プレースホルダー 11"/>
          <p:cNvSpPr>
            <a:spLocks noGrp="1"/>
          </p:cNvSpPr>
          <p:nvPr>
            <p:ph type="body" sz="quarter" idx="14" hasCustomPrompt="1"/>
          </p:nvPr>
        </p:nvSpPr>
        <p:spPr>
          <a:xfrm>
            <a:off x="11087422" y="2335188"/>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087422" y="2983260"/>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13103646" y="6209806"/>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13103646" y="6857878"/>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1006302" y="4928307"/>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1006302" y="5576379"/>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cxnSp>
        <p:nvCxnSpPr>
          <p:cNvPr id="24" name="直線コネクタ 23"/>
          <p:cNvCxnSpPr/>
          <p:nvPr userDrawn="1"/>
        </p:nvCxnSpPr>
        <p:spPr>
          <a:xfrm>
            <a:off x="718270" y="5575548"/>
            <a:ext cx="460851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5326782" y="5575548"/>
            <a:ext cx="987332" cy="77130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1087422" y="2983260"/>
            <a:ext cx="4868548" cy="4929"/>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0135301" y="2988189"/>
            <a:ext cx="952121" cy="4063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2311558" y="6864132"/>
            <a:ext cx="792088" cy="47561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3103646" y="6864132"/>
            <a:ext cx="475252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2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2302446" y="2695650"/>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2302446" y="3343301"/>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790278" y="2695228"/>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16000" y="3001263"/>
            <a:ext cx="630070" cy="630070"/>
          </a:xfrm>
        </p:spPr>
        <p:txBody>
          <a:bodyPr>
            <a:normAutofit/>
          </a:bodyPr>
          <a:lstStyle>
            <a:lvl1pPr>
              <a:defRPr sz="1100"/>
            </a:lvl1pPr>
          </a:lstStyle>
          <a:p>
            <a:r>
              <a:rPr lang="en-US" dirty="0"/>
              <a:t>ICON</a:t>
            </a:r>
          </a:p>
        </p:txBody>
      </p:sp>
      <p:cxnSp>
        <p:nvCxnSpPr>
          <p:cNvPr id="30" name="直線コネクタ 29"/>
          <p:cNvCxnSpPr>
            <a:endCxn id="25" idx="6"/>
          </p:cNvCxnSpPr>
          <p:nvPr userDrawn="1"/>
        </p:nvCxnSpPr>
        <p:spPr>
          <a:xfrm flipH="1">
            <a:off x="2050418" y="3325298"/>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2302446" y="6152033"/>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2302446" y="6799684"/>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4" name="円/楕円 33"/>
          <p:cNvSpPr/>
          <p:nvPr userDrawn="1"/>
        </p:nvSpPr>
        <p:spPr>
          <a:xfrm>
            <a:off x="790278" y="6151611"/>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2" hasCustomPrompt="1"/>
          </p:nvPr>
        </p:nvSpPr>
        <p:spPr>
          <a:xfrm>
            <a:off x="1116000" y="6457646"/>
            <a:ext cx="630070" cy="630070"/>
          </a:xfrm>
        </p:spPr>
        <p:txBody>
          <a:bodyPr>
            <a:normAutofit/>
          </a:bodyPr>
          <a:lstStyle>
            <a:lvl1pPr>
              <a:defRPr sz="1100"/>
            </a:lvl1pPr>
          </a:lstStyle>
          <a:p>
            <a:r>
              <a:rPr lang="en-US" dirty="0"/>
              <a:t>ICON</a:t>
            </a:r>
          </a:p>
        </p:txBody>
      </p:sp>
      <p:cxnSp>
        <p:nvCxnSpPr>
          <p:cNvPr id="37" name="直線コネクタ 36"/>
          <p:cNvCxnSpPr>
            <a:endCxn id="34" idx="6"/>
          </p:cNvCxnSpPr>
          <p:nvPr userDrawn="1"/>
        </p:nvCxnSpPr>
        <p:spPr>
          <a:xfrm flipH="1">
            <a:off x="2050418" y="6781681"/>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0943406" y="2623642"/>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10943406" y="3271293"/>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9431238" y="26232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5" hasCustomPrompt="1"/>
          </p:nvPr>
        </p:nvSpPr>
        <p:spPr>
          <a:xfrm>
            <a:off x="9756000" y="2929255"/>
            <a:ext cx="630070" cy="630070"/>
          </a:xfrm>
        </p:spPr>
        <p:txBody>
          <a:bodyPr>
            <a:normAutofit/>
          </a:bodyPr>
          <a:lstStyle>
            <a:lvl1pPr>
              <a:defRPr sz="1100"/>
            </a:lvl1pPr>
          </a:lstStyle>
          <a:p>
            <a:r>
              <a:rPr lang="en-US" dirty="0"/>
              <a:t>ICON</a:t>
            </a:r>
          </a:p>
        </p:txBody>
      </p:sp>
      <p:cxnSp>
        <p:nvCxnSpPr>
          <p:cNvPr id="43" name="直線コネクタ 42"/>
          <p:cNvCxnSpPr>
            <a:endCxn id="41" idx="6"/>
          </p:cNvCxnSpPr>
          <p:nvPr userDrawn="1"/>
        </p:nvCxnSpPr>
        <p:spPr>
          <a:xfrm flipH="1">
            <a:off x="10691378" y="3253290"/>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0943406" y="6080025"/>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10943406" y="6727676"/>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9431238" y="607960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8" hasCustomPrompt="1"/>
          </p:nvPr>
        </p:nvSpPr>
        <p:spPr>
          <a:xfrm>
            <a:off x="9756000" y="6385638"/>
            <a:ext cx="630070" cy="630070"/>
          </a:xfrm>
        </p:spPr>
        <p:txBody>
          <a:bodyPr>
            <a:normAutofit/>
          </a:bodyPr>
          <a:lstStyle>
            <a:lvl1pPr>
              <a:defRPr sz="1100"/>
            </a:lvl1pPr>
          </a:lstStyle>
          <a:p>
            <a:r>
              <a:rPr lang="en-US" dirty="0"/>
              <a:t>ICON</a:t>
            </a:r>
          </a:p>
        </p:txBody>
      </p:sp>
      <p:cxnSp>
        <p:nvCxnSpPr>
          <p:cNvPr id="48" name="直線コネクタ 47"/>
          <p:cNvCxnSpPr>
            <a:endCxn id="46" idx="6"/>
          </p:cNvCxnSpPr>
          <p:nvPr userDrawn="1"/>
        </p:nvCxnSpPr>
        <p:spPr>
          <a:xfrm flipH="1">
            <a:off x="10691378" y="6709673"/>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4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726382" y="2767658"/>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726382" y="3415309"/>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934294" y="2695228"/>
            <a:ext cx="811776" cy="811776"/>
          </a:xfrm>
        </p:spPr>
        <p:txBody>
          <a:bodyPr>
            <a:normAutofit/>
          </a:bodyPr>
          <a:lstStyle>
            <a:lvl1pPr>
              <a:defRPr sz="1100"/>
            </a:lvl1pPr>
          </a:lstStyle>
          <a:p>
            <a:r>
              <a:rPr lang="en-US" dirty="0"/>
              <a:t>ICON</a:t>
            </a:r>
          </a:p>
        </p:txBody>
      </p:sp>
      <p:sp>
        <p:nvSpPr>
          <p:cNvPr id="54" name="テキスト プレースホルダー 11"/>
          <p:cNvSpPr>
            <a:spLocks noGrp="1"/>
          </p:cNvSpPr>
          <p:nvPr>
            <p:ph type="body" sz="quarter" idx="40" hasCustomPrompt="1"/>
          </p:nvPr>
        </p:nvSpPr>
        <p:spPr>
          <a:xfrm>
            <a:off x="7270998"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7270998" y="3415308"/>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6478910" y="2695227"/>
            <a:ext cx="811776" cy="811776"/>
          </a:xfrm>
        </p:spPr>
        <p:txBody>
          <a:bodyPr>
            <a:normAutofit/>
          </a:bodyPr>
          <a:lstStyle>
            <a:lvl1pPr>
              <a:defRPr sz="1100"/>
            </a:lvl1pPr>
          </a:lstStyle>
          <a:p>
            <a:r>
              <a:rPr lang="en-US" dirty="0"/>
              <a:t>ICON</a:t>
            </a:r>
          </a:p>
        </p:txBody>
      </p:sp>
      <p:sp>
        <p:nvSpPr>
          <p:cNvPr id="57" name="テキスト プレースホルダー 11"/>
          <p:cNvSpPr>
            <a:spLocks noGrp="1"/>
          </p:cNvSpPr>
          <p:nvPr>
            <p:ph type="body" sz="quarter" idx="43" hasCustomPrompt="1"/>
          </p:nvPr>
        </p:nvSpPr>
        <p:spPr>
          <a:xfrm>
            <a:off x="12815614"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12815614" y="3415308"/>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12023526" y="2695227"/>
            <a:ext cx="811776" cy="811776"/>
          </a:xfrm>
        </p:spPr>
        <p:txBody>
          <a:bodyPr>
            <a:normAutofit/>
          </a:bodyPr>
          <a:lstStyle>
            <a:lvl1pPr>
              <a:defRPr sz="1100"/>
            </a:lvl1pPr>
          </a:lstStyle>
          <a:p>
            <a:r>
              <a:rPr lang="en-US" dirty="0"/>
              <a:t>ICON</a:t>
            </a:r>
          </a:p>
        </p:txBody>
      </p:sp>
      <p:sp>
        <p:nvSpPr>
          <p:cNvPr id="60" name="テキスト プレースホルダー 11"/>
          <p:cNvSpPr>
            <a:spLocks noGrp="1"/>
          </p:cNvSpPr>
          <p:nvPr>
            <p:ph type="body" sz="quarter" idx="46" hasCustomPrompt="1"/>
          </p:nvPr>
        </p:nvSpPr>
        <p:spPr>
          <a:xfrm>
            <a:off x="1726382" y="6080025"/>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1726382" y="6727676"/>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934294" y="6007595"/>
            <a:ext cx="811776" cy="811776"/>
          </a:xfrm>
        </p:spPr>
        <p:txBody>
          <a:bodyPr>
            <a:normAutofit/>
          </a:bodyPr>
          <a:lstStyle>
            <a:lvl1pPr>
              <a:defRPr sz="1100"/>
            </a:lvl1pPr>
          </a:lstStyle>
          <a:p>
            <a:r>
              <a:rPr lang="en-US" dirty="0"/>
              <a:t>ICON</a:t>
            </a:r>
          </a:p>
        </p:txBody>
      </p:sp>
      <p:sp>
        <p:nvSpPr>
          <p:cNvPr id="63" name="テキスト プレースホルダー 11"/>
          <p:cNvSpPr>
            <a:spLocks noGrp="1"/>
          </p:cNvSpPr>
          <p:nvPr>
            <p:ph type="body" sz="quarter" idx="49" hasCustomPrompt="1"/>
          </p:nvPr>
        </p:nvSpPr>
        <p:spPr>
          <a:xfrm>
            <a:off x="7270998"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7270998" y="6727675"/>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6478910" y="6007594"/>
            <a:ext cx="811776" cy="811776"/>
          </a:xfrm>
        </p:spPr>
        <p:txBody>
          <a:bodyPr>
            <a:normAutofit/>
          </a:bodyPr>
          <a:lstStyle>
            <a:lvl1pPr>
              <a:defRPr sz="1100"/>
            </a:lvl1pPr>
          </a:lstStyle>
          <a:p>
            <a:r>
              <a:rPr lang="en-US" dirty="0"/>
              <a:t>ICON</a:t>
            </a:r>
          </a:p>
        </p:txBody>
      </p:sp>
      <p:sp>
        <p:nvSpPr>
          <p:cNvPr id="66" name="テキスト プレースホルダー 11"/>
          <p:cNvSpPr>
            <a:spLocks noGrp="1"/>
          </p:cNvSpPr>
          <p:nvPr>
            <p:ph type="body" sz="quarter" idx="52" hasCustomPrompt="1"/>
          </p:nvPr>
        </p:nvSpPr>
        <p:spPr>
          <a:xfrm>
            <a:off x="12815614"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12815614" y="6727675"/>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12023526" y="6007594"/>
            <a:ext cx="811776" cy="811776"/>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21827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8351118" y="233518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7054974" y="240719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7343006" y="2695227"/>
            <a:ext cx="576065" cy="576065"/>
          </a:xfrm>
        </p:spPr>
        <p:txBody>
          <a:bodyPr>
            <a:normAutofit/>
          </a:bodyPr>
          <a:lstStyle>
            <a:lvl1pPr>
              <a:defRPr sz="1100"/>
            </a:lvl1pPr>
          </a:lstStyle>
          <a:p>
            <a:r>
              <a:rPr lang="en-US" dirty="0"/>
              <a:t>ICON</a:t>
            </a:r>
          </a:p>
        </p:txBody>
      </p:sp>
      <p:sp>
        <p:nvSpPr>
          <p:cNvPr id="27" name="テキスト プレースホルダー 11"/>
          <p:cNvSpPr>
            <a:spLocks noGrp="1"/>
          </p:cNvSpPr>
          <p:nvPr>
            <p:ph type="body" sz="quarter" idx="40" hasCustomPrompt="1"/>
          </p:nvPr>
        </p:nvSpPr>
        <p:spPr>
          <a:xfrm>
            <a:off x="8351118" y="377534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28" name="円/楕円 27"/>
          <p:cNvSpPr/>
          <p:nvPr userDrawn="1"/>
        </p:nvSpPr>
        <p:spPr>
          <a:xfrm>
            <a:off x="7054974" y="384735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1" hasCustomPrompt="1"/>
          </p:nvPr>
        </p:nvSpPr>
        <p:spPr>
          <a:xfrm>
            <a:off x="7343006" y="4135387"/>
            <a:ext cx="576065" cy="576065"/>
          </a:xfrm>
        </p:spPr>
        <p:txBody>
          <a:bodyPr>
            <a:normAutofit/>
          </a:bodyPr>
          <a:lstStyle>
            <a:lvl1pPr>
              <a:defRPr sz="1100"/>
            </a:lvl1pPr>
          </a:lstStyle>
          <a:p>
            <a:r>
              <a:rPr lang="en-US" dirty="0"/>
              <a:t>ICON</a:t>
            </a:r>
          </a:p>
        </p:txBody>
      </p:sp>
      <p:sp>
        <p:nvSpPr>
          <p:cNvPr id="33" name="テキスト プレースホルダー 11"/>
          <p:cNvSpPr>
            <a:spLocks noGrp="1"/>
          </p:cNvSpPr>
          <p:nvPr>
            <p:ph type="body" sz="quarter" idx="42" hasCustomPrompt="1"/>
          </p:nvPr>
        </p:nvSpPr>
        <p:spPr>
          <a:xfrm>
            <a:off x="8351118" y="521550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7054974" y="528751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3" hasCustomPrompt="1"/>
          </p:nvPr>
        </p:nvSpPr>
        <p:spPr>
          <a:xfrm>
            <a:off x="7343006" y="5575547"/>
            <a:ext cx="576065" cy="576065"/>
          </a:xfrm>
        </p:spPr>
        <p:txBody>
          <a:bodyPr>
            <a:normAutofit/>
          </a:bodyPr>
          <a:lstStyle>
            <a:lvl1pPr>
              <a:defRPr sz="1100"/>
            </a:lvl1pPr>
          </a:lstStyle>
          <a:p>
            <a:r>
              <a:rPr lang="en-US" dirty="0"/>
              <a:t>ICON</a:t>
            </a:r>
          </a:p>
        </p:txBody>
      </p:sp>
      <p:sp>
        <p:nvSpPr>
          <p:cNvPr id="49" name="テキスト プレースホルダー 11"/>
          <p:cNvSpPr>
            <a:spLocks noGrp="1"/>
          </p:cNvSpPr>
          <p:nvPr>
            <p:ph type="body" sz="quarter" idx="44" hasCustomPrompt="1"/>
          </p:nvPr>
        </p:nvSpPr>
        <p:spPr>
          <a:xfrm>
            <a:off x="8351118" y="665566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50" name="円/楕円 49"/>
          <p:cNvSpPr/>
          <p:nvPr userDrawn="1"/>
        </p:nvSpPr>
        <p:spPr>
          <a:xfrm>
            <a:off x="7054974" y="672767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図プレースホルダー 5"/>
          <p:cNvSpPr>
            <a:spLocks noGrp="1"/>
          </p:cNvSpPr>
          <p:nvPr>
            <p:ph type="pic" sz="quarter" idx="45" hasCustomPrompt="1"/>
          </p:nvPr>
        </p:nvSpPr>
        <p:spPr>
          <a:xfrm>
            <a:off x="7343006" y="7015707"/>
            <a:ext cx="576065" cy="576065"/>
          </a:xfrm>
        </p:spPr>
        <p:txBody>
          <a:bodyPr>
            <a:normAutofit/>
          </a:bodyPr>
          <a:lstStyle>
            <a:lvl1pPr>
              <a:defRPr sz="1100"/>
            </a:lvl1pPr>
          </a:lstStyle>
          <a:p>
            <a:r>
              <a:rPr lang="en-US" dirty="0"/>
              <a:t>ICON</a:t>
            </a:r>
          </a:p>
        </p:txBody>
      </p:sp>
      <p:sp>
        <p:nvSpPr>
          <p:cNvPr id="52" name="テキスト プレースホルダー 11"/>
          <p:cNvSpPr>
            <a:spLocks noGrp="1"/>
          </p:cNvSpPr>
          <p:nvPr>
            <p:ph type="body" sz="quarter" idx="46" hasCustomPrompt="1"/>
          </p:nvPr>
        </p:nvSpPr>
        <p:spPr>
          <a:xfrm>
            <a:off x="8351118" y="809582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53" name="円/楕円 52"/>
          <p:cNvSpPr/>
          <p:nvPr userDrawn="1"/>
        </p:nvSpPr>
        <p:spPr>
          <a:xfrm>
            <a:off x="7054974" y="816783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7" hasCustomPrompt="1"/>
          </p:nvPr>
        </p:nvSpPr>
        <p:spPr>
          <a:xfrm>
            <a:off x="7343006" y="8455867"/>
            <a:ext cx="576065" cy="576065"/>
          </a:xfrm>
        </p:spPr>
        <p:txBody>
          <a:bodyPr>
            <a:normAutofit/>
          </a:bodyPr>
          <a:lstStyle>
            <a:lvl1pPr>
              <a:defRPr sz="1100"/>
            </a:lvl1pPr>
          </a:lstStyle>
          <a:p>
            <a:r>
              <a:rPr lang="en-US" dirty="0"/>
              <a:t>ICON</a:t>
            </a:r>
          </a:p>
        </p:txBody>
      </p:sp>
      <p:sp>
        <p:nvSpPr>
          <p:cNvPr id="55" name="テキスト プレースホルダー 11"/>
          <p:cNvSpPr>
            <a:spLocks noGrp="1"/>
          </p:cNvSpPr>
          <p:nvPr>
            <p:ph type="body" sz="quarter" idx="14" hasCustomPrompt="1"/>
          </p:nvPr>
        </p:nvSpPr>
        <p:spPr>
          <a:xfrm>
            <a:off x="862286" y="2695228"/>
            <a:ext cx="5976664" cy="6120680"/>
          </a:xfrm>
        </p:spPr>
        <p:txBody>
          <a:bodyPr anchor="ctr">
            <a:noAutofit/>
          </a:bodyPr>
          <a:lstStyle>
            <a:lvl1pPr>
              <a:lnSpc>
                <a:spcPts val="6000"/>
              </a:lnSpc>
              <a:defRPr sz="6600">
                <a:solidFill>
                  <a:schemeClr val="bg1"/>
                </a:solidFill>
                <a:latin typeface="+mj-lt"/>
              </a:defRPr>
            </a:lvl1pPr>
          </a:lstStyle>
          <a:p>
            <a:pPr lvl="0"/>
            <a:r>
              <a:rPr lang="en-US" altLang="ja-JP" dirty="0"/>
              <a:t>Text Here</a:t>
            </a:r>
          </a:p>
        </p:txBody>
      </p:sp>
    </p:spTree>
    <p:extLst>
      <p:ext uri="{BB962C8B-B14F-4D97-AF65-F5344CB8AC3E}">
        <p14:creationId xmlns:p14="http://schemas.microsoft.com/office/powerpoint/2010/main" val="26544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3922766" y="40993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45" hasCustomPrompt="1"/>
          </p:nvPr>
        </p:nvSpPr>
        <p:spPr>
          <a:xfrm>
            <a:off x="4248488" y="4405419"/>
            <a:ext cx="630070" cy="630070"/>
          </a:xfrm>
        </p:spPr>
        <p:txBody>
          <a:bodyPr>
            <a:normAutofit/>
          </a:bodyPr>
          <a:lstStyle>
            <a:lvl1pPr>
              <a:defRPr sz="1100"/>
            </a:lvl1pPr>
          </a:lstStyle>
          <a:p>
            <a:r>
              <a:rPr lang="en-US" dirty="0"/>
              <a:t>ICON</a:t>
            </a:r>
          </a:p>
        </p:txBody>
      </p:sp>
      <p:sp>
        <p:nvSpPr>
          <p:cNvPr id="12" name="テキスト プレースホルダー 7"/>
          <p:cNvSpPr>
            <a:spLocks noGrp="1"/>
          </p:cNvSpPr>
          <p:nvPr>
            <p:ph type="body" sz="quarter" idx="28" hasCustomPrompt="1"/>
          </p:nvPr>
        </p:nvSpPr>
        <p:spPr>
          <a:xfrm>
            <a:off x="1330478" y="4099384"/>
            <a:ext cx="126000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14" name="直線コネクタ 13"/>
          <p:cNvCxnSpPr>
            <a:stCxn id="12" idx="6"/>
            <a:endCxn id="8" idx="2"/>
          </p:cNvCxnSpPr>
          <p:nvPr userDrawn="1"/>
        </p:nvCxnSpPr>
        <p:spPr>
          <a:xfrm>
            <a:off x="2590478" y="4729384"/>
            <a:ext cx="133228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2906" y="4729384"/>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7908"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図プレースホルダー 5"/>
          <p:cNvSpPr>
            <a:spLocks noGrp="1"/>
          </p:cNvSpPr>
          <p:nvPr>
            <p:ph type="pic" sz="quarter" idx="46" hasCustomPrompt="1"/>
          </p:nvPr>
        </p:nvSpPr>
        <p:spPr>
          <a:xfrm>
            <a:off x="6843630" y="4405349"/>
            <a:ext cx="630070" cy="630070"/>
          </a:xfrm>
        </p:spPr>
        <p:txBody>
          <a:bodyPr>
            <a:normAutofit/>
          </a:bodyPr>
          <a:lstStyle>
            <a:lvl1pPr>
              <a:defRPr sz="1100"/>
            </a:lvl1pPr>
          </a:lstStyle>
          <a:p>
            <a:r>
              <a:rPr lang="en-US" dirty="0"/>
              <a:t>ICON</a:t>
            </a:r>
          </a:p>
        </p:txBody>
      </p:sp>
      <p:cxnSp>
        <p:nvCxnSpPr>
          <p:cNvPr id="24" name="直線コネクタ 23"/>
          <p:cNvCxnSpPr>
            <a:stCxn id="21" idx="6"/>
            <a:endCxn id="25" idx="2"/>
          </p:cNvCxnSpPr>
          <p:nvPr userDrawn="1"/>
        </p:nvCxnSpPr>
        <p:spPr>
          <a:xfrm>
            <a:off x="7778048" y="4729384"/>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200"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47" hasCustomPrompt="1"/>
          </p:nvPr>
        </p:nvSpPr>
        <p:spPr>
          <a:xfrm>
            <a:off x="9471922" y="4405349"/>
            <a:ext cx="630070" cy="630070"/>
          </a:xfrm>
        </p:spPr>
        <p:txBody>
          <a:bodyPr>
            <a:normAutofit/>
          </a:bodyPr>
          <a:lstStyle>
            <a:lvl1pPr>
              <a:defRPr sz="1100"/>
            </a:lvl1pPr>
          </a:lstStyle>
          <a:p>
            <a:r>
              <a:rPr lang="en-US" dirty="0"/>
              <a:t>ICON</a:t>
            </a:r>
          </a:p>
        </p:txBody>
      </p:sp>
      <p:cxnSp>
        <p:nvCxnSpPr>
          <p:cNvPr id="30" name="直線コネクタ 29"/>
          <p:cNvCxnSpPr>
            <a:stCxn id="25" idx="6"/>
            <a:endCxn id="31" idx="2"/>
          </p:cNvCxnSpPr>
          <p:nvPr userDrawn="1"/>
        </p:nvCxnSpPr>
        <p:spPr>
          <a:xfrm flipV="1">
            <a:off x="10406340" y="4720993"/>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1638" y="409092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図プレースホルダー 5"/>
          <p:cNvSpPr>
            <a:spLocks noGrp="1"/>
          </p:cNvSpPr>
          <p:nvPr>
            <p:ph type="pic" sz="quarter" idx="48" hasCustomPrompt="1"/>
          </p:nvPr>
        </p:nvSpPr>
        <p:spPr>
          <a:xfrm>
            <a:off x="12097360" y="4396958"/>
            <a:ext cx="630070" cy="630070"/>
          </a:xfrm>
        </p:spPr>
        <p:txBody>
          <a:bodyPr>
            <a:normAutofit/>
          </a:bodyPr>
          <a:lstStyle>
            <a:lvl1pPr>
              <a:defRPr sz="1100"/>
            </a:lvl1pPr>
          </a:lstStyle>
          <a:p>
            <a:r>
              <a:rPr lang="en-US" dirty="0"/>
              <a:t>ICON</a:t>
            </a:r>
          </a:p>
        </p:txBody>
      </p:sp>
      <p:sp>
        <p:nvSpPr>
          <p:cNvPr id="34" name="円/楕円 33"/>
          <p:cNvSpPr/>
          <p:nvPr userDrawn="1"/>
        </p:nvSpPr>
        <p:spPr>
          <a:xfrm>
            <a:off x="5290918" y="608806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9" hasCustomPrompt="1"/>
          </p:nvPr>
        </p:nvSpPr>
        <p:spPr>
          <a:xfrm>
            <a:off x="5616640" y="6394100"/>
            <a:ext cx="630070" cy="630070"/>
          </a:xfrm>
        </p:spPr>
        <p:txBody>
          <a:bodyPr>
            <a:normAutofit/>
          </a:bodyPr>
          <a:lstStyle>
            <a:lvl1pPr>
              <a:defRPr sz="1100"/>
            </a:lvl1pPr>
          </a:lstStyle>
          <a:p>
            <a:r>
              <a:rPr lang="en-US" dirty="0"/>
              <a:t>ICON</a:t>
            </a:r>
          </a:p>
        </p:txBody>
      </p:sp>
      <p:cxnSp>
        <p:nvCxnSpPr>
          <p:cNvPr id="36" name="直線コネクタ 35"/>
          <p:cNvCxnSpPr>
            <a:stCxn id="34" idx="6"/>
            <a:endCxn id="37" idx="2"/>
          </p:cNvCxnSpPr>
          <p:nvPr userDrawn="1"/>
        </p:nvCxnSpPr>
        <p:spPr>
          <a:xfrm flipV="1">
            <a:off x="6551058" y="6718065"/>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060"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50" hasCustomPrompt="1"/>
          </p:nvPr>
        </p:nvSpPr>
        <p:spPr>
          <a:xfrm>
            <a:off x="8211782" y="6394030"/>
            <a:ext cx="630070" cy="630070"/>
          </a:xfrm>
        </p:spPr>
        <p:txBody>
          <a:bodyPr>
            <a:normAutofit/>
          </a:bodyPr>
          <a:lstStyle>
            <a:lvl1pPr>
              <a:defRPr sz="1100"/>
            </a:lvl1pPr>
          </a:lstStyle>
          <a:p>
            <a:r>
              <a:rPr lang="en-US" dirty="0"/>
              <a:t>ICON</a:t>
            </a:r>
          </a:p>
        </p:txBody>
      </p:sp>
      <p:cxnSp>
        <p:nvCxnSpPr>
          <p:cNvPr id="39" name="直線コネクタ 38"/>
          <p:cNvCxnSpPr>
            <a:stCxn id="37" idx="6"/>
            <a:endCxn id="40" idx="2"/>
          </p:cNvCxnSpPr>
          <p:nvPr userDrawn="1"/>
        </p:nvCxnSpPr>
        <p:spPr>
          <a:xfrm>
            <a:off x="9146200" y="6718065"/>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4352"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図プレースホルダー 5"/>
          <p:cNvSpPr>
            <a:spLocks noGrp="1"/>
          </p:cNvSpPr>
          <p:nvPr>
            <p:ph type="pic" sz="quarter" idx="51" hasCustomPrompt="1"/>
          </p:nvPr>
        </p:nvSpPr>
        <p:spPr>
          <a:xfrm>
            <a:off x="10840074" y="6394030"/>
            <a:ext cx="630070" cy="630070"/>
          </a:xfrm>
        </p:spPr>
        <p:txBody>
          <a:bodyPr>
            <a:normAutofit/>
          </a:bodyPr>
          <a:lstStyle>
            <a:lvl1pPr>
              <a:defRPr sz="1100"/>
            </a:lvl1pPr>
          </a:lstStyle>
          <a:p>
            <a:r>
              <a:rPr lang="en-US" dirty="0"/>
              <a:t>ICON</a:t>
            </a:r>
          </a:p>
        </p:txBody>
      </p:sp>
      <p:cxnSp>
        <p:nvCxnSpPr>
          <p:cNvPr id="42" name="直線コネクタ 41"/>
          <p:cNvCxnSpPr>
            <a:stCxn id="40" idx="6"/>
            <a:endCxn id="43" idx="2"/>
          </p:cNvCxnSpPr>
          <p:nvPr userDrawn="1"/>
        </p:nvCxnSpPr>
        <p:spPr>
          <a:xfrm flipV="1">
            <a:off x="11774492" y="6709674"/>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39790" y="607960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図プレースホルダー 5"/>
          <p:cNvSpPr>
            <a:spLocks noGrp="1"/>
          </p:cNvSpPr>
          <p:nvPr>
            <p:ph type="pic" sz="quarter" idx="52" hasCustomPrompt="1"/>
          </p:nvPr>
        </p:nvSpPr>
        <p:spPr>
          <a:xfrm>
            <a:off x="13465512" y="6385639"/>
            <a:ext cx="630070" cy="630070"/>
          </a:xfrm>
        </p:spPr>
        <p:txBody>
          <a:bodyPr>
            <a:normAutofit/>
          </a:bodyPr>
          <a:lstStyle>
            <a:lvl1pPr>
              <a:defRPr sz="1100"/>
            </a:lvl1pPr>
          </a:lstStyle>
          <a:p>
            <a:r>
              <a:rPr lang="en-US" dirty="0"/>
              <a:t>ICON</a:t>
            </a:r>
          </a:p>
        </p:txBody>
      </p:sp>
      <p:sp>
        <p:nvSpPr>
          <p:cNvPr id="45" name="テキスト プレースホルダー 7"/>
          <p:cNvSpPr>
            <a:spLocks noGrp="1"/>
          </p:cNvSpPr>
          <p:nvPr>
            <p:ph type="body" sz="quarter" idx="53" hasCustomPrompt="1"/>
          </p:nvPr>
        </p:nvSpPr>
        <p:spPr>
          <a:xfrm>
            <a:off x="15732078" y="6079604"/>
            <a:ext cx="126000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46" name="直線コネクタ 45"/>
          <p:cNvCxnSpPr>
            <a:stCxn id="43" idx="6"/>
            <a:endCxn id="45" idx="2"/>
          </p:cNvCxnSpPr>
          <p:nvPr userDrawn="1"/>
        </p:nvCxnSpPr>
        <p:spPr>
          <a:xfrm flipV="1">
            <a:off x="14399930" y="6709604"/>
            <a:ext cx="133214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1778" y="4720993"/>
            <a:ext cx="215884"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429" y="2695228"/>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テキスト プレースホルダー 70"/>
          <p:cNvSpPr>
            <a:spLocks noGrp="1"/>
          </p:cNvSpPr>
          <p:nvPr>
            <p:ph type="body" sz="quarter" idx="54" hasCustomPrompt="1"/>
          </p:nvPr>
        </p:nvSpPr>
        <p:spPr>
          <a:xfrm>
            <a:off x="3526582" y="2814092"/>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72" name="グループ化 71"/>
          <p:cNvGrpSpPr/>
          <p:nvPr userDrawn="1"/>
        </p:nvGrpSpPr>
        <p:grpSpPr>
          <a:xfrm>
            <a:off x="6009281" y="2695228"/>
            <a:ext cx="2277393" cy="1301110"/>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5" name="テキスト プレースホルダー 70"/>
          <p:cNvSpPr>
            <a:spLocks noGrp="1"/>
          </p:cNvSpPr>
          <p:nvPr>
            <p:ph type="body" sz="quarter" idx="55" hasCustomPrompt="1"/>
          </p:nvPr>
        </p:nvSpPr>
        <p:spPr>
          <a:xfrm>
            <a:off x="6126434" y="2814092"/>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76" name="グループ化 75"/>
          <p:cNvGrpSpPr/>
          <p:nvPr userDrawn="1"/>
        </p:nvGrpSpPr>
        <p:grpSpPr>
          <a:xfrm>
            <a:off x="8651005" y="2690262"/>
            <a:ext cx="2277393" cy="1301110"/>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テキスト プレースホルダー 70"/>
          <p:cNvSpPr>
            <a:spLocks noGrp="1"/>
          </p:cNvSpPr>
          <p:nvPr>
            <p:ph type="body" sz="quarter" idx="56" hasCustomPrompt="1"/>
          </p:nvPr>
        </p:nvSpPr>
        <p:spPr>
          <a:xfrm>
            <a:off x="8768158" y="2809126"/>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0" name="グループ化 79"/>
          <p:cNvGrpSpPr/>
          <p:nvPr userDrawn="1"/>
        </p:nvGrpSpPr>
        <p:grpSpPr>
          <a:xfrm>
            <a:off x="11276443" y="2690262"/>
            <a:ext cx="2277393" cy="1301110"/>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テキスト プレースホルダー 70"/>
          <p:cNvSpPr>
            <a:spLocks noGrp="1"/>
          </p:cNvSpPr>
          <p:nvPr>
            <p:ph type="body" sz="quarter" idx="57" hasCustomPrompt="1"/>
          </p:nvPr>
        </p:nvSpPr>
        <p:spPr>
          <a:xfrm>
            <a:off x="11393596" y="2809126"/>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291" y="7524730"/>
            <a:ext cx="2277393" cy="1301110"/>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7" name="テキスト プレースホルダー 70"/>
          <p:cNvSpPr>
            <a:spLocks noGrp="1"/>
          </p:cNvSpPr>
          <p:nvPr>
            <p:ph type="body" sz="quarter" idx="58" hasCustomPrompt="1"/>
          </p:nvPr>
        </p:nvSpPr>
        <p:spPr>
          <a:xfrm>
            <a:off x="4899444" y="7926660"/>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143" y="7524730"/>
            <a:ext cx="2277393" cy="1301110"/>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1" name="テキスト プレースホルダー 70"/>
          <p:cNvSpPr>
            <a:spLocks noGrp="1"/>
          </p:cNvSpPr>
          <p:nvPr>
            <p:ph type="body" sz="quarter" idx="59" hasCustomPrompt="1"/>
          </p:nvPr>
        </p:nvSpPr>
        <p:spPr>
          <a:xfrm>
            <a:off x="7499296" y="7926660"/>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3867" y="7519764"/>
            <a:ext cx="2277393" cy="1301110"/>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テキスト プレースホルダー 70"/>
          <p:cNvSpPr>
            <a:spLocks noGrp="1"/>
          </p:cNvSpPr>
          <p:nvPr>
            <p:ph type="body" sz="quarter" idx="60" hasCustomPrompt="1"/>
          </p:nvPr>
        </p:nvSpPr>
        <p:spPr>
          <a:xfrm>
            <a:off x="10141020" y="7921694"/>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49305" y="7519764"/>
            <a:ext cx="2277393" cy="1301110"/>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9" name="テキスト プレースホルダー 70"/>
          <p:cNvSpPr>
            <a:spLocks noGrp="1"/>
          </p:cNvSpPr>
          <p:nvPr>
            <p:ph type="body" sz="quarter" idx="61" hasCustomPrompt="1"/>
          </p:nvPr>
        </p:nvSpPr>
        <p:spPr>
          <a:xfrm>
            <a:off x="12766458" y="7921694"/>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290" y="5719564"/>
            <a:ext cx="84653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319" y="5964535"/>
            <a:ext cx="998571" cy="508628"/>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4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892948" y="3055268"/>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892948" y="3703340"/>
            <a:ext cx="12385377" cy="165618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894733" y="6439644"/>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894733" y="7087716"/>
            <a:ext cx="12385377" cy="165618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4097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4" name="山形 3"/>
          <p:cNvSpPr/>
          <p:nvPr userDrawn="1"/>
        </p:nvSpPr>
        <p:spPr>
          <a:xfrm>
            <a:off x="1006302" y="5503540"/>
            <a:ext cx="4104456" cy="432048"/>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山形 9"/>
          <p:cNvSpPr/>
          <p:nvPr userDrawn="1"/>
        </p:nvSpPr>
        <p:spPr>
          <a:xfrm>
            <a:off x="5060990" y="5503540"/>
            <a:ext cx="4104456" cy="432048"/>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山形 11"/>
          <p:cNvSpPr/>
          <p:nvPr userDrawn="1"/>
        </p:nvSpPr>
        <p:spPr>
          <a:xfrm>
            <a:off x="9120966" y="5503540"/>
            <a:ext cx="4104456" cy="432048"/>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山形 12"/>
          <p:cNvSpPr/>
          <p:nvPr userDrawn="1"/>
        </p:nvSpPr>
        <p:spPr>
          <a:xfrm>
            <a:off x="13175654" y="5503540"/>
            <a:ext cx="4104456" cy="432048"/>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図プレースホルダー 5"/>
          <p:cNvSpPr>
            <a:spLocks noGrp="1"/>
          </p:cNvSpPr>
          <p:nvPr>
            <p:ph type="pic" sz="quarter" idx="46" hasCustomPrompt="1"/>
          </p:nvPr>
        </p:nvSpPr>
        <p:spPr>
          <a:xfrm>
            <a:off x="11699490" y="6583660"/>
            <a:ext cx="862270" cy="862270"/>
          </a:xfrm>
        </p:spPr>
        <p:txBody>
          <a:bodyPr>
            <a:normAutofit/>
          </a:bodyPr>
          <a:lstStyle>
            <a:lvl1pPr>
              <a:defRPr sz="1100"/>
            </a:lvl1pPr>
          </a:lstStyle>
          <a:p>
            <a:r>
              <a:rPr lang="en-US" dirty="0"/>
              <a:t>ICON</a:t>
            </a:r>
          </a:p>
        </p:txBody>
      </p:sp>
      <p:sp>
        <p:nvSpPr>
          <p:cNvPr id="19" name="テキスト プレースホルダー 11"/>
          <p:cNvSpPr>
            <a:spLocks noGrp="1"/>
          </p:cNvSpPr>
          <p:nvPr>
            <p:ph type="body" sz="quarter" idx="47" hasCustomPrompt="1"/>
          </p:nvPr>
        </p:nvSpPr>
        <p:spPr>
          <a:xfrm>
            <a:off x="12563586"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12563586" y="7303740"/>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8819170" y="2767236"/>
            <a:ext cx="862270" cy="862270"/>
          </a:xfrm>
        </p:spPr>
        <p:txBody>
          <a:bodyPr>
            <a:normAutofit/>
          </a:bodyPr>
          <a:lstStyle>
            <a:lvl1pPr>
              <a:defRPr sz="1100"/>
            </a:lvl1pPr>
          </a:lstStyle>
          <a:p>
            <a:r>
              <a:rPr lang="en-US" dirty="0"/>
              <a:t>ICON</a:t>
            </a:r>
          </a:p>
        </p:txBody>
      </p:sp>
      <p:sp>
        <p:nvSpPr>
          <p:cNvPr id="22" name="テキスト プレースホルダー 11"/>
          <p:cNvSpPr>
            <a:spLocks noGrp="1"/>
          </p:cNvSpPr>
          <p:nvPr>
            <p:ph type="body" sz="quarter" idx="50" hasCustomPrompt="1"/>
          </p:nvPr>
        </p:nvSpPr>
        <p:spPr>
          <a:xfrm>
            <a:off x="9683266"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9683266" y="3487316"/>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4246662" y="6583660"/>
            <a:ext cx="862270" cy="862270"/>
          </a:xfrm>
        </p:spPr>
        <p:txBody>
          <a:bodyPr>
            <a:normAutofit/>
          </a:bodyPr>
          <a:lstStyle>
            <a:lvl1pPr>
              <a:defRPr sz="1100"/>
            </a:lvl1pPr>
          </a:lstStyle>
          <a:p>
            <a:r>
              <a:rPr lang="en-US" dirty="0"/>
              <a:t>ICON</a:t>
            </a:r>
          </a:p>
        </p:txBody>
      </p:sp>
      <p:sp>
        <p:nvSpPr>
          <p:cNvPr id="25" name="テキスト プレースホルダー 11"/>
          <p:cNvSpPr>
            <a:spLocks noGrp="1"/>
          </p:cNvSpPr>
          <p:nvPr>
            <p:ph type="body" sz="quarter" idx="53" hasCustomPrompt="1"/>
          </p:nvPr>
        </p:nvSpPr>
        <p:spPr>
          <a:xfrm>
            <a:off x="5110758"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5110758" y="7303740"/>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2050418" y="2767236"/>
            <a:ext cx="862270" cy="862270"/>
          </a:xfrm>
        </p:spPr>
        <p:txBody>
          <a:bodyPr>
            <a:normAutofit/>
          </a:bodyPr>
          <a:lstStyle>
            <a:lvl1pPr>
              <a:defRPr sz="1100"/>
            </a:lvl1pPr>
          </a:lstStyle>
          <a:p>
            <a:r>
              <a:rPr lang="en-US" dirty="0"/>
              <a:t>ICON</a:t>
            </a:r>
          </a:p>
        </p:txBody>
      </p:sp>
      <p:sp>
        <p:nvSpPr>
          <p:cNvPr id="28" name="テキスト プレースホルダー 11"/>
          <p:cNvSpPr>
            <a:spLocks noGrp="1"/>
          </p:cNvSpPr>
          <p:nvPr>
            <p:ph type="body" sz="quarter" idx="56" hasCustomPrompt="1"/>
          </p:nvPr>
        </p:nvSpPr>
        <p:spPr>
          <a:xfrm>
            <a:off x="2914514"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2914514" y="3487316"/>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1293878" y="3846900"/>
            <a:ext cx="2305169" cy="1008112"/>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8735814" y="3174172"/>
            <a:ext cx="2308904" cy="2349832"/>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5052423" y="5062011"/>
            <a:ext cx="1079207" cy="2826360"/>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2818167" y="4713091"/>
            <a:ext cx="1079207" cy="3524200"/>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942406" y="3054355"/>
            <a:ext cx="288032" cy="28803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正方形/長方形 47"/>
          <p:cNvSpPr/>
          <p:nvPr userDrawn="1"/>
        </p:nvSpPr>
        <p:spPr>
          <a:xfrm>
            <a:off x="8715350" y="3054355"/>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正方形/長方形 49"/>
          <p:cNvSpPr/>
          <p:nvPr userDrawn="1"/>
        </p:nvSpPr>
        <p:spPr>
          <a:xfrm>
            <a:off x="4178846"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正方形/長方形 51"/>
          <p:cNvSpPr/>
          <p:nvPr userDrawn="1"/>
        </p:nvSpPr>
        <p:spPr>
          <a:xfrm>
            <a:off x="11595670"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568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4" name="円/楕円 13"/>
          <p:cNvSpPr/>
          <p:nvPr userDrawn="1"/>
        </p:nvSpPr>
        <p:spPr>
          <a:xfrm>
            <a:off x="8531138"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5" hasCustomPrompt="1"/>
          </p:nvPr>
        </p:nvSpPr>
        <p:spPr>
          <a:xfrm>
            <a:off x="8856860" y="2713231"/>
            <a:ext cx="630070" cy="630070"/>
          </a:xfrm>
        </p:spPr>
        <p:txBody>
          <a:bodyPr>
            <a:normAutofit/>
          </a:bodyPr>
          <a:lstStyle>
            <a:lvl1pPr>
              <a:defRPr sz="1100"/>
            </a:lvl1pPr>
          </a:lstStyle>
          <a:p>
            <a:r>
              <a:rPr lang="en-US" dirty="0"/>
              <a:t>ICON</a:t>
            </a:r>
          </a:p>
        </p:txBody>
      </p:sp>
      <p:sp>
        <p:nvSpPr>
          <p:cNvPr id="16" name="円/楕円 15"/>
          <p:cNvSpPr/>
          <p:nvPr userDrawn="1"/>
        </p:nvSpPr>
        <p:spPr>
          <a:xfrm>
            <a:off x="8531138" y="805982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図プレースホルダー 5"/>
          <p:cNvSpPr>
            <a:spLocks noGrp="1"/>
          </p:cNvSpPr>
          <p:nvPr>
            <p:ph type="pic" sz="quarter" idx="46" hasCustomPrompt="1"/>
          </p:nvPr>
        </p:nvSpPr>
        <p:spPr>
          <a:xfrm>
            <a:off x="8856860" y="8365859"/>
            <a:ext cx="630070" cy="630070"/>
          </a:xfrm>
        </p:spPr>
        <p:txBody>
          <a:bodyPr>
            <a:normAutofit/>
          </a:bodyPr>
          <a:lstStyle>
            <a:lvl1pPr>
              <a:defRPr sz="1100"/>
            </a:lvl1pPr>
          </a:lstStyle>
          <a:p>
            <a:r>
              <a:rPr lang="en-US" dirty="0"/>
              <a:t>ICON</a:t>
            </a:r>
          </a:p>
        </p:txBody>
      </p:sp>
      <p:cxnSp>
        <p:nvCxnSpPr>
          <p:cNvPr id="19" name="直線コネクタ 18"/>
          <p:cNvCxnSpPr>
            <a:stCxn id="16" idx="0"/>
            <a:endCxn id="14" idx="4"/>
          </p:cNvCxnSpPr>
          <p:nvPr userDrawn="1"/>
        </p:nvCxnSpPr>
        <p:spPr>
          <a:xfrm flipV="1">
            <a:off x="9161208" y="3667336"/>
            <a:ext cx="0" cy="4392488"/>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6010858" y="38833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7" hasCustomPrompt="1"/>
          </p:nvPr>
        </p:nvSpPr>
        <p:spPr>
          <a:xfrm>
            <a:off x="6336580" y="4189395"/>
            <a:ext cx="630070" cy="630070"/>
          </a:xfrm>
        </p:spPr>
        <p:txBody>
          <a:bodyPr>
            <a:normAutofit/>
          </a:bodyPr>
          <a:lstStyle>
            <a:lvl1pPr>
              <a:defRPr sz="1100"/>
            </a:lvl1pPr>
          </a:lstStyle>
          <a:p>
            <a:r>
              <a:rPr lang="en-US" dirty="0"/>
              <a:t>ICON</a:t>
            </a:r>
          </a:p>
        </p:txBody>
      </p:sp>
      <p:sp>
        <p:nvSpPr>
          <p:cNvPr id="35" name="円/楕円 34"/>
          <p:cNvSpPr/>
          <p:nvPr userDrawn="1"/>
        </p:nvSpPr>
        <p:spPr>
          <a:xfrm>
            <a:off x="6010858" y="65836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図プレースホルダー 5"/>
          <p:cNvSpPr>
            <a:spLocks noGrp="1"/>
          </p:cNvSpPr>
          <p:nvPr>
            <p:ph type="pic" sz="quarter" idx="48" hasCustomPrompt="1"/>
          </p:nvPr>
        </p:nvSpPr>
        <p:spPr>
          <a:xfrm>
            <a:off x="6336580" y="6889695"/>
            <a:ext cx="630070" cy="630070"/>
          </a:xfrm>
        </p:spPr>
        <p:txBody>
          <a:bodyPr>
            <a:normAutofit/>
          </a:bodyPr>
          <a:lstStyle>
            <a:lvl1pPr>
              <a:defRPr sz="1100"/>
            </a:lvl1pPr>
          </a:lstStyle>
          <a:p>
            <a:r>
              <a:rPr lang="en-US" dirty="0"/>
              <a:t>ICON</a:t>
            </a:r>
          </a:p>
        </p:txBody>
      </p:sp>
      <p:sp>
        <p:nvSpPr>
          <p:cNvPr id="37" name="円/楕円 36"/>
          <p:cNvSpPr/>
          <p:nvPr userDrawn="1"/>
        </p:nvSpPr>
        <p:spPr>
          <a:xfrm>
            <a:off x="11087422" y="38957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49" hasCustomPrompt="1"/>
          </p:nvPr>
        </p:nvSpPr>
        <p:spPr>
          <a:xfrm>
            <a:off x="11413144" y="4201799"/>
            <a:ext cx="630070" cy="630070"/>
          </a:xfrm>
        </p:spPr>
        <p:txBody>
          <a:bodyPr>
            <a:normAutofit/>
          </a:bodyPr>
          <a:lstStyle>
            <a:lvl1pPr>
              <a:defRPr sz="1100"/>
            </a:lvl1pPr>
          </a:lstStyle>
          <a:p>
            <a:r>
              <a:rPr lang="en-US" dirty="0"/>
              <a:t>ICON</a:t>
            </a:r>
          </a:p>
        </p:txBody>
      </p:sp>
      <p:sp>
        <p:nvSpPr>
          <p:cNvPr id="39" name="円/楕円 38"/>
          <p:cNvSpPr/>
          <p:nvPr userDrawn="1"/>
        </p:nvSpPr>
        <p:spPr>
          <a:xfrm>
            <a:off x="11087422" y="65960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図プレースホルダー 5"/>
          <p:cNvSpPr>
            <a:spLocks noGrp="1"/>
          </p:cNvSpPr>
          <p:nvPr>
            <p:ph type="pic" sz="quarter" idx="50" hasCustomPrompt="1"/>
          </p:nvPr>
        </p:nvSpPr>
        <p:spPr>
          <a:xfrm>
            <a:off x="11413144" y="6902099"/>
            <a:ext cx="630070" cy="630070"/>
          </a:xfrm>
        </p:spPr>
        <p:txBody>
          <a:bodyPr>
            <a:normAutofit/>
          </a:bodyPr>
          <a:lstStyle>
            <a:lvl1pPr>
              <a:defRPr sz="1100"/>
            </a:lvl1pPr>
          </a:lstStyle>
          <a:p>
            <a:r>
              <a:rPr lang="en-US" dirty="0"/>
              <a:t>ICON</a:t>
            </a:r>
          </a:p>
        </p:txBody>
      </p:sp>
      <p:cxnSp>
        <p:nvCxnSpPr>
          <p:cNvPr id="42" name="直線コネクタ 41"/>
          <p:cNvCxnSpPr/>
          <p:nvPr userDrawn="1"/>
        </p:nvCxnSpPr>
        <p:spPr>
          <a:xfrm>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7379803" y="4064173"/>
            <a:ext cx="3599607" cy="359960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10331338" y="2263180"/>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10331338" y="2839244"/>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12851618"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12851618" y="4345233"/>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12851618" y="65116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12851618" y="7087716"/>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646262"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646262" y="4345233"/>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646262" y="606724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646262" y="6643310"/>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3238550" y="8009157"/>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3238550" y="8585221"/>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9791278" y="2587005"/>
            <a:ext cx="540060" cy="450261"/>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2347562" y="4092994"/>
            <a:ext cx="504056" cy="43284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3538778" y="990844"/>
            <a:ext cx="209634" cy="5994666"/>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2347562" y="6835477"/>
            <a:ext cx="504056" cy="39065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3547301" y="3490033"/>
            <a:ext cx="192589" cy="5994666"/>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5932808" y="5550108"/>
            <a:ext cx="88615" cy="5477131"/>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0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2" name="環状矢印 11"/>
          <p:cNvSpPr/>
          <p:nvPr userDrawn="1"/>
        </p:nvSpPr>
        <p:spPr>
          <a:xfrm>
            <a:off x="6136157" y="2821692"/>
            <a:ext cx="5904656" cy="5904656"/>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環状矢印 13"/>
          <p:cNvSpPr/>
          <p:nvPr userDrawn="1"/>
        </p:nvSpPr>
        <p:spPr>
          <a:xfrm rot="5400000">
            <a:off x="6190878" y="2748915"/>
            <a:ext cx="5904656" cy="5904656"/>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環状矢印 14"/>
          <p:cNvSpPr/>
          <p:nvPr userDrawn="1"/>
        </p:nvSpPr>
        <p:spPr>
          <a:xfrm rot="10800000">
            <a:off x="6280966" y="2839244"/>
            <a:ext cx="5904656" cy="5904656"/>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環状矢印 15"/>
          <p:cNvSpPr/>
          <p:nvPr userDrawn="1"/>
        </p:nvSpPr>
        <p:spPr>
          <a:xfrm rot="16200000">
            <a:off x="6190878" y="2911252"/>
            <a:ext cx="5904656" cy="5904656"/>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テキスト プレースホルダー 11"/>
          <p:cNvSpPr>
            <a:spLocks noGrp="1"/>
          </p:cNvSpPr>
          <p:nvPr userDrawn="1">
            <p:ph type="body" sz="quarter" idx="14" hasCustomPrompt="1"/>
          </p:nvPr>
        </p:nvSpPr>
        <p:spPr>
          <a:xfrm>
            <a:off x="1006302" y="2713656"/>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1006302" y="3361307"/>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9" name="正方形/長方形 8"/>
          <p:cNvSpPr/>
          <p:nvPr userDrawn="1"/>
        </p:nvSpPr>
        <p:spPr>
          <a:xfrm>
            <a:off x="862286" y="2532891"/>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直線コネクタ 66"/>
          <p:cNvCxnSpPr>
            <a:stCxn id="44" idx="1"/>
            <a:endCxn id="9" idx="3"/>
          </p:cNvCxnSpPr>
          <p:nvPr userDrawn="1"/>
        </p:nvCxnSpPr>
        <p:spPr>
          <a:xfrm rot="10800000">
            <a:off x="6118871" y="3910204"/>
            <a:ext cx="828091" cy="45921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2311558" y="2680038"/>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311558" y="3327689"/>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6" name="正方形/長方形 25"/>
          <p:cNvSpPr/>
          <p:nvPr userDrawn="1"/>
        </p:nvSpPr>
        <p:spPr>
          <a:xfrm>
            <a:off x="12167542" y="2499273"/>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直線コネクタ 66"/>
          <p:cNvCxnSpPr>
            <a:stCxn id="48" idx="3"/>
            <a:endCxn id="26" idx="1"/>
          </p:cNvCxnSpPr>
          <p:nvPr userDrawn="1"/>
        </p:nvCxnSpPr>
        <p:spPr>
          <a:xfrm flipV="1">
            <a:off x="11303446" y="3876586"/>
            <a:ext cx="864096" cy="456825"/>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006301"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1006301" y="7105723"/>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2" name="正方形/長方形 31"/>
          <p:cNvSpPr/>
          <p:nvPr userDrawn="1"/>
        </p:nvSpPr>
        <p:spPr>
          <a:xfrm>
            <a:off x="862285"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直線コネクタ 66"/>
          <p:cNvCxnSpPr>
            <a:stCxn id="52" idx="1"/>
            <a:endCxn id="32" idx="3"/>
          </p:cNvCxnSpPr>
          <p:nvPr userDrawn="1"/>
        </p:nvCxnSpPr>
        <p:spPr>
          <a:xfrm rot="10800000" flipV="1">
            <a:off x="6118869" y="7393750"/>
            <a:ext cx="828092" cy="26087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2311558"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12311558" y="7105723"/>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9" name="正方形/長方形 38"/>
          <p:cNvSpPr/>
          <p:nvPr userDrawn="1"/>
        </p:nvSpPr>
        <p:spPr>
          <a:xfrm>
            <a:off x="12167542"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直線コネクタ 66"/>
          <p:cNvCxnSpPr>
            <a:stCxn id="51" idx="3"/>
            <a:endCxn id="39" idx="1"/>
          </p:cNvCxnSpPr>
          <p:nvPr userDrawn="1"/>
        </p:nvCxnSpPr>
        <p:spPr>
          <a:xfrm>
            <a:off x="11339451" y="7393750"/>
            <a:ext cx="828091" cy="26087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6946961" y="3955367"/>
            <a:ext cx="828093" cy="828093"/>
          </a:xfrm>
        </p:spPr>
        <p:txBody>
          <a:bodyPr>
            <a:normAutofit/>
          </a:bodyPr>
          <a:lstStyle>
            <a:lvl1pPr>
              <a:defRPr sz="1100"/>
            </a:lvl1pPr>
          </a:lstStyle>
          <a:p>
            <a:r>
              <a:rPr lang="en-US" dirty="0"/>
              <a:t>ICON</a:t>
            </a:r>
          </a:p>
        </p:txBody>
      </p:sp>
      <p:sp>
        <p:nvSpPr>
          <p:cNvPr id="48" name="図プレースホルダー 5"/>
          <p:cNvSpPr>
            <a:spLocks noGrp="1"/>
          </p:cNvSpPr>
          <p:nvPr>
            <p:ph type="pic" sz="quarter" idx="48" hasCustomPrompt="1"/>
          </p:nvPr>
        </p:nvSpPr>
        <p:spPr>
          <a:xfrm>
            <a:off x="10475353" y="3919364"/>
            <a:ext cx="828093" cy="828093"/>
          </a:xfrm>
        </p:spPr>
        <p:txBody>
          <a:bodyPr>
            <a:normAutofit/>
          </a:bodyPr>
          <a:lstStyle>
            <a:lvl1pPr>
              <a:defRPr sz="1100"/>
            </a:lvl1pPr>
          </a:lstStyle>
          <a:p>
            <a:r>
              <a:rPr lang="en-US" dirty="0"/>
              <a:t>ICON</a:t>
            </a:r>
          </a:p>
        </p:txBody>
      </p:sp>
      <p:sp>
        <p:nvSpPr>
          <p:cNvPr id="51" name="図プレースホルダー 5"/>
          <p:cNvSpPr>
            <a:spLocks noGrp="1"/>
          </p:cNvSpPr>
          <p:nvPr>
            <p:ph type="pic" sz="quarter" idx="49" hasCustomPrompt="1"/>
          </p:nvPr>
        </p:nvSpPr>
        <p:spPr>
          <a:xfrm>
            <a:off x="10511358" y="6979703"/>
            <a:ext cx="828093" cy="828093"/>
          </a:xfrm>
        </p:spPr>
        <p:txBody>
          <a:bodyPr>
            <a:normAutofit/>
          </a:bodyPr>
          <a:lstStyle>
            <a:lvl1pPr>
              <a:defRPr sz="1100"/>
            </a:lvl1pPr>
          </a:lstStyle>
          <a:p>
            <a:r>
              <a:rPr lang="en-US" dirty="0"/>
              <a:t>ICON</a:t>
            </a:r>
          </a:p>
        </p:txBody>
      </p:sp>
      <p:sp>
        <p:nvSpPr>
          <p:cNvPr id="52" name="図プレースホルダー 5"/>
          <p:cNvSpPr>
            <a:spLocks noGrp="1"/>
          </p:cNvSpPr>
          <p:nvPr>
            <p:ph type="pic" sz="quarter" idx="50" hasCustomPrompt="1"/>
          </p:nvPr>
        </p:nvSpPr>
        <p:spPr>
          <a:xfrm>
            <a:off x="6946961" y="6979703"/>
            <a:ext cx="828093" cy="828093"/>
          </a:xfrm>
        </p:spPr>
        <p:txBody>
          <a:bodyPr>
            <a:normAutofit/>
          </a:bodyPr>
          <a:lstStyle>
            <a:lvl1pPr>
              <a:defRPr sz="1100"/>
            </a:lvl1pPr>
          </a:lstStyle>
          <a:p>
            <a:r>
              <a:rPr lang="en-US" dirty="0"/>
              <a:t>ICON</a:t>
            </a:r>
          </a:p>
        </p:txBody>
      </p:sp>
      <p:sp>
        <p:nvSpPr>
          <p:cNvPr id="56"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16861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98" y="2929141"/>
            <a:ext cx="12002616" cy="6751472"/>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10" y="4698754"/>
            <a:ext cx="730514" cy="730514"/>
          </a:xfrm>
          <a:prstGeom prst="rect">
            <a:avLst/>
          </a:prstGeom>
        </p:spPr>
      </p:pic>
      <p:grpSp>
        <p:nvGrpSpPr>
          <p:cNvPr id="12" name="グループ化 11"/>
          <p:cNvGrpSpPr/>
          <p:nvPr userDrawn="1"/>
        </p:nvGrpSpPr>
        <p:grpSpPr>
          <a:xfrm>
            <a:off x="1029022" y="3296755"/>
            <a:ext cx="2277393" cy="1301110"/>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テキスト プレースホルダー 70"/>
          <p:cNvSpPr>
            <a:spLocks noGrp="1"/>
          </p:cNvSpPr>
          <p:nvPr>
            <p:ph type="body" sz="quarter" idx="54" hasCustomPrompt="1"/>
          </p:nvPr>
        </p:nvSpPr>
        <p:spPr>
          <a:xfrm>
            <a:off x="1146175" y="3512779"/>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6249" y="6857478"/>
            <a:ext cx="730514" cy="730514"/>
          </a:xfrm>
          <a:prstGeom prst="rect">
            <a:avLst/>
          </a:prstGeom>
        </p:spPr>
      </p:pic>
      <p:grpSp>
        <p:nvGrpSpPr>
          <p:cNvPr id="19" name="グループ化 18"/>
          <p:cNvGrpSpPr/>
          <p:nvPr userDrawn="1"/>
        </p:nvGrpSpPr>
        <p:grpSpPr>
          <a:xfrm>
            <a:off x="2574161" y="5455479"/>
            <a:ext cx="2277393" cy="1301110"/>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テキスト プレースホルダー 70"/>
          <p:cNvSpPr>
            <a:spLocks noGrp="1"/>
          </p:cNvSpPr>
          <p:nvPr>
            <p:ph type="body" sz="quarter" idx="55" hasCustomPrompt="1"/>
          </p:nvPr>
        </p:nvSpPr>
        <p:spPr>
          <a:xfrm>
            <a:off x="2691314" y="5671503"/>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6902" y="6198682"/>
            <a:ext cx="730514" cy="730514"/>
          </a:xfrm>
          <a:prstGeom prst="rect">
            <a:avLst/>
          </a:prstGeom>
        </p:spPr>
      </p:pic>
      <p:grpSp>
        <p:nvGrpSpPr>
          <p:cNvPr id="24" name="グループ化 23"/>
          <p:cNvGrpSpPr/>
          <p:nvPr userDrawn="1"/>
        </p:nvGrpSpPr>
        <p:grpSpPr>
          <a:xfrm>
            <a:off x="5614814" y="4796683"/>
            <a:ext cx="2277393" cy="1301110"/>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テキスト プレースホルダー 70"/>
          <p:cNvSpPr>
            <a:spLocks noGrp="1"/>
          </p:cNvSpPr>
          <p:nvPr>
            <p:ph type="body" sz="quarter" idx="56" hasCustomPrompt="1"/>
          </p:nvPr>
        </p:nvSpPr>
        <p:spPr>
          <a:xfrm>
            <a:off x="5731967" y="5012707"/>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6862" y="3953211"/>
            <a:ext cx="730514" cy="730514"/>
          </a:xfrm>
          <a:prstGeom prst="rect">
            <a:avLst/>
          </a:prstGeom>
        </p:spPr>
      </p:pic>
      <p:grpSp>
        <p:nvGrpSpPr>
          <p:cNvPr id="29" name="グループ化 28"/>
          <p:cNvGrpSpPr/>
          <p:nvPr userDrawn="1"/>
        </p:nvGrpSpPr>
        <p:grpSpPr>
          <a:xfrm>
            <a:off x="5254774" y="2551212"/>
            <a:ext cx="2277393" cy="1301110"/>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テキスト プレースホルダー 70"/>
          <p:cNvSpPr>
            <a:spLocks noGrp="1"/>
          </p:cNvSpPr>
          <p:nvPr>
            <p:ph type="body" sz="quarter" idx="57" hasCustomPrompt="1"/>
          </p:nvPr>
        </p:nvSpPr>
        <p:spPr>
          <a:xfrm>
            <a:off x="5371927" y="2767236"/>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2789" y="4419106"/>
            <a:ext cx="730514" cy="730514"/>
          </a:xfrm>
          <a:prstGeom prst="rect">
            <a:avLst/>
          </a:prstGeom>
        </p:spPr>
      </p:pic>
      <p:grpSp>
        <p:nvGrpSpPr>
          <p:cNvPr id="34" name="グループ化 33"/>
          <p:cNvGrpSpPr/>
          <p:nvPr userDrawn="1"/>
        </p:nvGrpSpPr>
        <p:grpSpPr>
          <a:xfrm>
            <a:off x="8400701" y="3017107"/>
            <a:ext cx="2277393" cy="1301110"/>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テキスト プレースホルダー 70"/>
          <p:cNvSpPr>
            <a:spLocks noGrp="1"/>
          </p:cNvSpPr>
          <p:nvPr>
            <p:ph type="body" sz="quarter" idx="58" hasCustomPrompt="1"/>
          </p:nvPr>
        </p:nvSpPr>
        <p:spPr>
          <a:xfrm>
            <a:off x="8517854" y="3233131"/>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5334" y="7233005"/>
            <a:ext cx="730514" cy="730514"/>
          </a:xfrm>
          <a:prstGeom prst="rect">
            <a:avLst/>
          </a:prstGeom>
        </p:spPr>
      </p:pic>
      <p:grpSp>
        <p:nvGrpSpPr>
          <p:cNvPr id="39" name="グループ化 38"/>
          <p:cNvGrpSpPr/>
          <p:nvPr userDrawn="1"/>
        </p:nvGrpSpPr>
        <p:grpSpPr>
          <a:xfrm>
            <a:off x="9503246" y="5831006"/>
            <a:ext cx="2277393" cy="1301110"/>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テキスト プレースホルダー 70"/>
          <p:cNvSpPr>
            <a:spLocks noGrp="1"/>
          </p:cNvSpPr>
          <p:nvPr>
            <p:ph type="body" sz="quarter" idx="59" hasCustomPrompt="1"/>
          </p:nvPr>
        </p:nvSpPr>
        <p:spPr>
          <a:xfrm>
            <a:off x="9620399" y="604703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12163399" y="3991372"/>
            <a:ext cx="51187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12163399" y="4639444"/>
            <a:ext cx="5118716"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2363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390" y="1673614"/>
            <a:ext cx="14617624" cy="8222414"/>
          </a:xfrm>
          <a:prstGeom prst="rect">
            <a:avLst/>
          </a:prstGeom>
        </p:spPr>
      </p:pic>
      <p:sp>
        <p:nvSpPr>
          <p:cNvPr id="8" name="グラフ プレースホルダー 7"/>
          <p:cNvSpPr>
            <a:spLocks noGrp="1"/>
          </p:cNvSpPr>
          <p:nvPr>
            <p:ph type="chart" sz="quarter" idx="19" hasCustomPrompt="1"/>
          </p:nvPr>
        </p:nvSpPr>
        <p:spPr>
          <a:xfrm>
            <a:off x="2518470" y="2839244"/>
            <a:ext cx="2232025" cy="2232025"/>
          </a:xfrm>
        </p:spPr>
        <p:txBody>
          <a:bodyPr/>
          <a:lstStyle>
            <a:lvl1pPr>
              <a:defRPr/>
            </a:lvl1pPr>
          </a:lstStyle>
          <a:p>
            <a:r>
              <a:rPr lang="en-US" dirty="0"/>
              <a:t>Add Graph</a:t>
            </a:r>
          </a:p>
        </p:txBody>
      </p:sp>
      <p:sp>
        <p:nvSpPr>
          <p:cNvPr id="45" name="グラフ プレースホルダー 7"/>
          <p:cNvSpPr>
            <a:spLocks noGrp="1"/>
          </p:cNvSpPr>
          <p:nvPr>
            <p:ph type="chart" sz="quarter" idx="20" hasCustomPrompt="1"/>
          </p:nvPr>
        </p:nvSpPr>
        <p:spPr>
          <a:xfrm>
            <a:off x="4030638" y="6079604"/>
            <a:ext cx="2232025" cy="2232025"/>
          </a:xfrm>
        </p:spPr>
        <p:txBody>
          <a:bodyPr/>
          <a:lstStyle>
            <a:lvl1pPr>
              <a:defRPr/>
            </a:lvl1pPr>
          </a:lstStyle>
          <a:p>
            <a:r>
              <a:rPr lang="en-US" dirty="0"/>
              <a:t>Add Graph</a:t>
            </a:r>
          </a:p>
        </p:txBody>
      </p:sp>
      <p:sp>
        <p:nvSpPr>
          <p:cNvPr id="46" name="グラフ プレースホルダー 7"/>
          <p:cNvSpPr>
            <a:spLocks noGrp="1"/>
          </p:cNvSpPr>
          <p:nvPr>
            <p:ph type="chart" sz="quarter" idx="21" hasCustomPrompt="1"/>
          </p:nvPr>
        </p:nvSpPr>
        <p:spPr>
          <a:xfrm>
            <a:off x="7703046" y="5143500"/>
            <a:ext cx="2232025" cy="2232025"/>
          </a:xfrm>
        </p:spPr>
        <p:txBody>
          <a:bodyPr/>
          <a:lstStyle>
            <a:lvl1pPr>
              <a:defRPr/>
            </a:lvl1pPr>
          </a:lstStyle>
          <a:p>
            <a:r>
              <a:rPr lang="en-US" dirty="0"/>
              <a:t>Add Graph</a:t>
            </a:r>
          </a:p>
        </p:txBody>
      </p:sp>
      <p:sp>
        <p:nvSpPr>
          <p:cNvPr id="47" name="グラフ プレースホルダー 7"/>
          <p:cNvSpPr>
            <a:spLocks noGrp="1"/>
          </p:cNvSpPr>
          <p:nvPr>
            <p:ph type="chart" sz="quarter" idx="22" hasCustomPrompt="1"/>
          </p:nvPr>
        </p:nvSpPr>
        <p:spPr>
          <a:xfrm>
            <a:off x="8026400" y="2407196"/>
            <a:ext cx="2232025" cy="2232025"/>
          </a:xfrm>
        </p:spPr>
        <p:txBody>
          <a:bodyPr/>
          <a:lstStyle>
            <a:lvl1pPr>
              <a:defRPr/>
            </a:lvl1pPr>
          </a:lstStyle>
          <a:p>
            <a:r>
              <a:rPr lang="en-US" dirty="0"/>
              <a:t>Add Graph</a:t>
            </a:r>
          </a:p>
        </p:txBody>
      </p:sp>
      <p:sp>
        <p:nvSpPr>
          <p:cNvPr id="48" name="グラフ プレースホルダー 7"/>
          <p:cNvSpPr>
            <a:spLocks noGrp="1"/>
          </p:cNvSpPr>
          <p:nvPr>
            <p:ph type="chart" sz="quarter" idx="23" hasCustomPrompt="1"/>
          </p:nvPr>
        </p:nvSpPr>
        <p:spPr>
          <a:xfrm>
            <a:off x="11591478" y="2839244"/>
            <a:ext cx="2232025" cy="2232025"/>
          </a:xfrm>
        </p:spPr>
        <p:txBody>
          <a:bodyPr/>
          <a:lstStyle>
            <a:lvl1pPr>
              <a:defRPr/>
            </a:lvl1pPr>
          </a:lstStyle>
          <a:p>
            <a:r>
              <a:rPr lang="en-US" dirty="0"/>
              <a:t>Add Graph</a:t>
            </a:r>
          </a:p>
        </p:txBody>
      </p:sp>
      <p:sp>
        <p:nvSpPr>
          <p:cNvPr id="49" name="グラフ プレースホルダー 7"/>
          <p:cNvSpPr>
            <a:spLocks noGrp="1"/>
          </p:cNvSpPr>
          <p:nvPr>
            <p:ph type="chart" sz="quarter" idx="24" hasCustomPrompt="1"/>
          </p:nvPr>
        </p:nvSpPr>
        <p:spPr>
          <a:xfrm>
            <a:off x="13391678" y="5935588"/>
            <a:ext cx="2232025" cy="2232025"/>
          </a:xfrm>
        </p:spPr>
        <p:txBody>
          <a:bodyPr/>
          <a:lstStyle>
            <a:lvl1pPr>
              <a:defRPr/>
            </a:lvl1pPr>
          </a:lstStyle>
          <a:p>
            <a:r>
              <a:rPr lang="en-US" dirty="0"/>
              <a:t>Add Graph</a:t>
            </a:r>
          </a:p>
        </p:txBody>
      </p:sp>
    </p:spTree>
    <p:extLst>
      <p:ext uri="{BB962C8B-B14F-4D97-AF65-F5344CB8AC3E}">
        <p14:creationId xmlns:p14="http://schemas.microsoft.com/office/powerpoint/2010/main" val="24986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287222" y="283924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287222" y="3487316"/>
            <a:ext cx="7991103"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289007" y="607960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289007" y="6727676"/>
            <a:ext cx="7991103"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9525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10511358" y="4495428"/>
            <a:ext cx="5520709" cy="5092476"/>
          </a:xfrm>
          <a:prstGeom prst="rect">
            <a:avLst/>
          </a:prstGeom>
          <a:effectLst/>
        </p:spPr>
      </p:pic>
      <p:sp>
        <p:nvSpPr>
          <p:cNvPr id="12" name="テキスト プレースホルダー 11"/>
          <p:cNvSpPr>
            <a:spLocks noGrp="1"/>
          </p:cNvSpPr>
          <p:nvPr>
            <p:ph type="body" sz="quarter" idx="14" hasCustomPrompt="1"/>
          </p:nvPr>
        </p:nvSpPr>
        <p:spPr>
          <a:xfrm>
            <a:off x="9142413" y="2335188"/>
            <a:ext cx="813591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9142413" y="2983260"/>
            <a:ext cx="8135912" cy="144016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865016" y="5935588"/>
            <a:ext cx="4813392" cy="365231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6" name="グラフ プレースホルダー 5"/>
          <p:cNvSpPr>
            <a:spLocks noGrp="1"/>
          </p:cNvSpPr>
          <p:nvPr>
            <p:ph type="chart" sz="quarter" idx="20" hasCustomPrompt="1"/>
          </p:nvPr>
        </p:nvSpPr>
        <p:spPr>
          <a:xfrm>
            <a:off x="862013" y="2335188"/>
            <a:ext cx="8064500" cy="7129487"/>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17101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862286" y="7375748"/>
            <a:ext cx="164898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62286" y="8023820"/>
            <a:ext cx="16489832" cy="1440160"/>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862013" y="2335189"/>
            <a:ext cx="16490106" cy="4896543"/>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23248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3022526" y="2443340"/>
            <a:ext cx="3276224" cy="3276224"/>
          </a:xfrm>
          <a:prstGeom prst="ellipse">
            <a:avLst/>
          </a:prstGeom>
          <a:solidFill>
            <a:srgbClr val="000000">
              <a:alpha val="30000"/>
            </a:srgb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3238550" y="5107636"/>
            <a:ext cx="3780280" cy="3780280"/>
          </a:xfrm>
          <a:prstGeom prst="ellipse">
            <a:avLst/>
          </a:prstGeom>
          <a:solidFill>
            <a:schemeClr val="accent1">
              <a:alpha val="50000"/>
            </a:scheme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1438350" y="4423420"/>
            <a:ext cx="2484136" cy="2484136"/>
          </a:xfrm>
          <a:prstGeom prst="ellipse">
            <a:avLst/>
          </a:prstGeom>
          <a:solidFill>
            <a:srgbClr val="FFFFFF">
              <a:alpha val="40000"/>
            </a:srgbClr>
          </a:solidFill>
          <a:ln w="114300" cmpd="thinThick">
            <a:noFill/>
          </a:ln>
        </p:spPr>
        <p:txBody>
          <a:bodyPr wrap="none" anchor="ctr">
            <a:normAutofit/>
          </a:bodyPr>
          <a:lstStyle>
            <a:lvl1pPr algn="ctr">
              <a:defRPr sz="3600">
                <a:solidFill>
                  <a:schemeClr val="bg2"/>
                </a:solidFill>
                <a:latin typeface="Bebas Neue Regular" pitchFamily="50" charset="0"/>
              </a:defRPr>
            </a:lvl1pPr>
          </a:lstStyle>
          <a:p>
            <a:pPr lvl="0"/>
            <a:r>
              <a:rPr lang="en-US" dirty="0"/>
              <a:t>TEXT</a:t>
            </a:r>
          </a:p>
        </p:txBody>
      </p:sp>
      <p:sp>
        <p:nvSpPr>
          <p:cNvPr id="21" name="図プレースホルダー 5"/>
          <p:cNvSpPr>
            <a:spLocks noGrp="1"/>
          </p:cNvSpPr>
          <p:nvPr>
            <p:ph type="pic" sz="quarter" idx="45" hasCustomPrompt="1"/>
          </p:nvPr>
        </p:nvSpPr>
        <p:spPr>
          <a:xfrm>
            <a:off x="4750718" y="5791572"/>
            <a:ext cx="792088" cy="792088"/>
          </a:xfrm>
        </p:spPr>
        <p:txBody>
          <a:bodyPr>
            <a:normAutofit/>
          </a:bodyPr>
          <a:lstStyle>
            <a:lvl1pPr>
              <a:defRPr sz="1100"/>
            </a:lvl1pPr>
          </a:lstStyle>
          <a:p>
            <a:r>
              <a:rPr lang="en-US" dirty="0"/>
              <a:t>ICON</a:t>
            </a:r>
          </a:p>
        </p:txBody>
      </p:sp>
      <p:sp>
        <p:nvSpPr>
          <p:cNvPr id="22" name="図プレースホルダー 5"/>
          <p:cNvSpPr>
            <a:spLocks noGrp="1"/>
          </p:cNvSpPr>
          <p:nvPr>
            <p:ph type="pic" sz="quarter" idx="46" hasCustomPrompt="1"/>
          </p:nvPr>
        </p:nvSpPr>
        <p:spPr>
          <a:xfrm>
            <a:off x="4318670" y="3091412"/>
            <a:ext cx="630070" cy="630070"/>
          </a:xfrm>
        </p:spPr>
        <p:txBody>
          <a:bodyPr>
            <a:normAutofit/>
          </a:bodyPr>
          <a:lstStyle>
            <a:lvl1pPr>
              <a:defRPr sz="1100"/>
            </a:lvl1pPr>
          </a:lstStyle>
          <a:p>
            <a:r>
              <a:rPr lang="en-US" dirty="0"/>
              <a:t>ICON</a:t>
            </a:r>
          </a:p>
        </p:txBody>
      </p:sp>
      <p:sp>
        <p:nvSpPr>
          <p:cNvPr id="23" name="図プレースホルダー 5"/>
          <p:cNvSpPr>
            <a:spLocks noGrp="1"/>
          </p:cNvSpPr>
          <p:nvPr>
            <p:ph type="pic" sz="quarter" idx="47" hasCustomPrompt="1"/>
          </p:nvPr>
        </p:nvSpPr>
        <p:spPr>
          <a:xfrm>
            <a:off x="2374454" y="4771303"/>
            <a:ext cx="630070" cy="630070"/>
          </a:xfrm>
        </p:spPr>
        <p:txBody>
          <a:bodyPr>
            <a:normAutofit/>
          </a:bodyPr>
          <a:lstStyle>
            <a:lvl1pPr>
              <a:defRPr sz="1100"/>
            </a:lvl1pPr>
          </a:lstStyle>
          <a:p>
            <a:r>
              <a:rPr lang="en-US" dirty="0"/>
              <a:t>ICON</a:t>
            </a:r>
          </a:p>
        </p:txBody>
      </p:sp>
      <p:sp>
        <p:nvSpPr>
          <p:cNvPr id="24" name="テキスト プレースホルダー 7"/>
          <p:cNvSpPr>
            <a:spLocks noGrp="1"/>
          </p:cNvSpPr>
          <p:nvPr>
            <p:ph type="body" sz="quarter" idx="48" hasCustomPrompt="1"/>
          </p:nvPr>
        </p:nvSpPr>
        <p:spPr>
          <a:xfrm>
            <a:off x="12095534" y="25512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14111758" y="61516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12095534" y="7447756"/>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14399790" y="3055268"/>
            <a:ext cx="2628152" cy="2628152"/>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3200">
                <a:solidFill>
                  <a:schemeClr val="bg2"/>
                </a:solidFill>
                <a:latin typeface="Bebas Neue Regular" pitchFamily="50" charset="0"/>
              </a:defRPr>
            </a:lvl1pPr>
          </a:lstStyle>
          <a:p>
            <a:pPr lvl="0"/>
            <a:r>
              <a:rPr lang="en-US" dirty="0"/>
              <a:t>TEXT</a:t>
            </a:r>
          </a:p>
        </p:txBody>
      </p:sp>
      <p:cxnSp>
        <p:nvCxnSpPr>
          <p:cNvPr id="30" name="直線コネクタ 29"/>
          <p:cNvCxnSpPr>
            <a:stCxn id="15" idx="0"/>
          </p:cNvCxnSpPr>
          <p:nvPr userDrawn="1"/>
        </p:nvCxnSpPr>
        <p:spPr>
          <a:xfrm flipV="1">
            <a:off x="9107995" y="3991372"/>
            <a:ext cx="3059547" cy="212437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9107995" y="4783460"/>
            <a:ext cx="5291795" cy="13322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9107995" y="6115748"/>
            <a:ext cx="5003763" cy="7559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9107995" y="6115748"/>
            <a:ext cx="3059547" cy="183606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2725744" y="2677366"/>
            <a:ext cx="521918" cy="521918"/>
          </a:xfrm>
        </p:spPr>
        <p:txBody>
          <a:bodyPr wrap="none">
            <a:noAutofit/>
          </a:bodyPr>
          <a:lstStyle>
            <a:lvl1pPr>
              <a:defRPr sz="900"/>
            </a:lvl1pPr>
          </a:lstStyle>
          <a:p>
            <a:r>
              <a:rPr lang="en-US" dirty="0"/>
              <a:t>ICON</a:t>
            </a:r>
          </a:p>
        </p:txBody>
      </p:sp>
      <p:sp>
        <p:nvSpPr>
          <p:cNvPr id="44" name="図プレースホルダー 5"/>
          <p:cNvSpPr>
            <a:spLocks noGrp="1"/>
          </p:cNvSpPr>
          <p:nvPr>
            <p:ph type="pic" sz="quarter" idx="53" hasCustomPrompt="1"/>
          </p:nvPr>
        </p:nvSpPr>
        <p:spPr>
          <a:xfrm>
            <a:off x="14741968" y="6277766"/>
            <a:ext cx="521918" cy="521918"/>
          </a:xfrm>
        </p:spPr>
        <p:txBody>
          <a:bodyPr wrap="none">
            <a:noAutofit/>
          </a:bodyPr>
          <a:lstStyle>
            <a:lvl1pPr>
              <a:defRPr sz="900"/>
            </a:lvl1pPr>
          </a:lstStyle>
          <a:p>
            <a:r>
              <a:rPr lang="en-US" dirty="0"/>
              <a:t>ICON</a:t>
            </a:r>
          </a:p>
        </p:txBody>
      </p:sp>
      <p:sp>
        <p:nvSpPr>
          <p:cNvPr id="45" name="図プレースホルダー 5"/>
          <p:cNvSpPr>
            <a:spLocks noGrp="1"/>
          </p:cNvSpPr>
          <p:nvPr>
            <p:ph type="pic" sz="quarter" idx="54" hasCustomPrompt="1"/>
          </p:nvPr>
        </p:nvSpPr>
        <p:spPr>
          <a:xfrm>
            <a:off x="12725744" y="7573910"/>
            <a:ext cx="521918" cy="521918"/>
          </a:xfrm>
        </p:spPr>
        <p:txBody>
          <a:bodyPr wrap="none">
            <a:noAutofit/>
          </a:bodyPr>
          <a:lstStyle>
            <a:lvl1pPr>
              <a:defRPr sz="900"/>
            </a:lvl1pPr>
          </a:lstStyle>
          <a:p>
            <a:r>
              <a:rPr lang="en-US" dirty="0"/>
              <a:t>ICON</a:t>
            </a:r>
          </a:p>
        </p:txBody>
      </p:sp>
      <p:sp>
        <p:nvSpPr>
          <p:cNvPr id="49" name="図プレースホルダー 5"/>
          <p:cNvSpPr>
            <a:spLocks noGrp="1"/>
          </p:cNvSpPr>
          <p:nvPr>
            <p:ph type="pic" sz="quarter" idx="56" hasCustomPrompt="1"/>
          </p:nvPr>
        </p:nvSpPr>
        <p:spPr>
          <a:xfrm>
            <a:off x="15407902" y="3456157"/>
            <a:ext cx="630070" cy="630070"/>
          </a:xfrm>
        </p:spPr>
        <p:txBody>
          <a:bodyPr>
            <a:normAutofit/>
          </a:bodyPr>
          <a:lstStyle>
            <a:lvl1pPr>
              <a:defRPr sz="1100"/>
            </a:lvl1pPr>
          </a:lstStyle>
          <a:p>
            <a:r>
              <a:rPr lang="en-US" dirty="0"/>
              <a:t>ICON</a:t>
            </a:r>
          </a:p>
        </p:txBody>
      </p:sp>
      <p:sp>
        <p:nvSpPr>
          <p:cNvPr id="54" name="テキスト プレースホルダー 3"/>
          <p:cNvSpPr>
            <a:spLocks noGrp="1"/>
          </p:cNvSpPr>
          <p:nvPr>
            <p:ph type="body" sz="quarter" idx="11" hasCustomPrompt="1"/>
          </p:nvPr>
        </p:nvSpPr>
        <p:spPr>
          <a:xfrm>
            <a:off x="6406902" y="3199284"/>
            <a:ext cx="5400600" cy="54006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6587715" y="5201348"/>
            <a:ext cx="5040560" cy="914400"/>
          </a:xfrm>
        </p:spPr>
        <p:txBody>
          <a:bodyPr anchor="ctr">
            <a:noAutofit/>
          </a:bodyPr>
          <a:lstStyle>
            <a:lvl1pPr algn="ctr">
              <a:defRPr sz="8000">
                <a:latin typeface="+mj-lt"/>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6731731" y="6115748"/>
            <a:ext cx="4752528" cy="936104"/>
          </a:xfrm>
        </p:spPr>
        <p:txBody>
          <a:bodyPr anchor="t">
            <a:noAutofit/>
          </a:bodyPr>
          <a:lstStyle>
            <a:lvl1pPr algn="ctr">
              <a:defRPr sz="2400">
                <a:latin typeface="+mn-lt"/>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8567142" y="3919364"/>
            <a:ext cx="1152128" cy="1152128"/>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31052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with info">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3991372"/>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4934253"/>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4" name="テキスト プレースホルダー 3"/>
          <p:cNvSpPr>
            <a:spLocks noGrp="1"/>
          </p:cNvSpPr>
          <p:nvPr>
            <p:ph type="body" sz="quarter" idx="10" hasCustomPrompt="1"/>
          </p:nvPr>
        </p:nvSpPr>
        <p:spPr>
          <a:xfrm>
            <a:off x="4390678" y="5791572"/>
            <a:ext cx="9577064" cy="432048"/>
          </a:xfrm>
          <a:prstGeom prst="rect">
            <a:avLst/>
          </a:prstGeom>
        </p:spPr>
        <p:txBody>
          <a:bodyPr/>
          <a:lstStyle>
            <a:lvl1pPr marL="0" indent="0" algn="l">
              <a:buNone/>
              <a:defRPr sz="2400" baseline="0">
                <a:solidFill>
                  <a:schemeClr val="tx1">
                    <a:alpha val="50000"/>
                  </a:schemeClr>
                </a:solidFill>
                <a:latin typeface="Bebas Neue Regular" pitchFamily="50" charset="0"/>
              </a:defRPr>
            </a:lvl1pPr>
          </a:lstStyle>
          <a:p>
            <a:pPr lvl="0"/>
            <a:r>
              <a:rPr lang="en-US" dirty="0"/>
              <a:t>Information Here</a:t>
            </a:r>
          </a:p>
        </p:txBody>
      </p:sp>
    </p:spTree>
    <p:extLst>
      <p:ext uri="{BB962C8B-B14F-4D97-AF65-F5344CB8AC3E}">
        <p14:creationId xmlns:p14="http://schemas.microsoft.com/office/powerpoint/2010/main" val="24040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8" name="図プレースホルダー 8"/>
          <p:cNvSpPr>
            <a:spLocks noGrp="1"/>
          </p:cNvSpPr>
          <p:nvPr>
            <p:ph type="pic" sz="quarter" idx="20" hasCustomPrompt="1"/>
          </p:nvPr>
        </p:nvSpPr>
        <p:spPr>
          <a:xfrm>
            <a:off x="9647262" y="26232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9647262" y="62236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78820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ítulo y contenido con imagen">
    <p:spTree>
      <p:nvGrpSpPr>
        <p:cNvPr id="1" name=""/>
        <p:cNvGrpSpPr/>
        <p:nvPr/>
      </p:nvGrpSpPr>
      <p:grpSpPr>
        <a:xfrm>
          <a:off x="0" y="0"/>
          <a:ext cx="0" cy="0"/>
          <a:chOff x="0" y="0"/>
          <a:chExt cx="0" cy="0"/>
        </a:xfrm>
      </p:grpSpPr>
      <p:sp>
        <p:nvSpPr>
          <p:cNvPr id="25" name="Marcador de posición de imagen 24">
            <a:extLst>
              <a:ext uri="{FF2B5EF4-FFF2-40B4-BE49-F238E27FC236}">
                <a16:creationId xmlns:a16="http://schemas.microsoft.com/office/drawing/2014/main" id="{9D8367A5-C050-47FB-A1BD-54CD13DE3A0F}"/>
              </a:ext>
            </a:extLst>
          </p:cNvPr>
          <p:cNvSpPr>
            <a:spLocks noGrp="1"/>
          </p:cNvSpPr>
          <p:nvPr>
            <p:ph type="pic" sz="quarter" idx="16"/>
          </p:nvPr>
        </p:nvSpPr>
        <p:spPr>
          <a:xfrm>
            <a:off x="8278889" y="0"/>
            <a:ext cx="9154637" cy="10287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2100"/>
            </a:lvl1pPr>
          </a:lstStyle>
          <a:p>
            <a:pPr rtl="0"/>
            <a:r>
              <a:rPr lang="es-ES" noProof="0"/>
              <a:t>Haga clic en el icono para agregar una imagen</a:t>
            </a:r>
            <a:endParaRPr lang="es-MX"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a:xfrm>
            <a:off x="16093847" y="9003559"/>
            <a:ext cx="824091" cy="547688"/>
          </a:xfrm>
          <a:prstGeom prst="rect">
            <a:avLst/>
          </a:prstGeom>
        </p:spPr>
        <p:txBody>
          <a:bodyPr rtlCol="0"/>
          <a:lstStyle/>
          <a:p>
            <a:pPr rtl="0"/>
            <a:fld id="{D495E168-DA5E-4888-8D8A-92B118324C14}" type="slidenum">
              <a:rPr lang="es-MX" noProof="0" smtClean="0"/>
              <a:pPr rtl="0"/>
              <a:t>‹Nº›</a:t>
            </a:fld>
            <a:endParaRPr lang="es-MX" noProof="0"/>
          </a:p>
        </p:txBody>
      </p:sp>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1160947" y="4611794"/>
            <a:ext cx="6632208" cy="3882956"/>
          </a:xfrm>
        </p:spPr>
        <p:txBody>
          <a:bodyPr lIns="0" rtlCol="0">
            <a:normAutofit/>
          </a:bodyPr>
          <a:lstStyle>
            <a:lvl1pPr marL="269982" indent="-269982">
              <a:spcBef>
                <a:spcPts val="900"/>
              </a:spcBef>
              <a:buClr>
                <a:schemeClr val="bg2"/>
              </a:buClr>
              <a:buFont typeface="Wingdings" panose="05000000000000000000" pitchFamily="2" charset="2"/>
              <a:buChar char="§"/>
              <a:defRPr sz="2100" b="0" i="0">
                <a:solidFill>
                  <a:schemeClr val="bg1">
                    <a:lumMod val="75000"/>
                  </a:schemeClr>
                </a:solidFill>
              </a:defRPr>
            </a:lvl1pPr>
          </a:lstStyle>
          <a:p>
            <a:pPr lvl="0" rtl="0"/>
            <a:r>
              <a:rPr lang="es-MX" noProof="0"/>
              <a:t>Editar estilos de texto del patrón</a:t>
            </a:r>
          </a:p>
        </p:txBody>
      </p:sp>
      <p:sp>
        <p:nvSpPr>
          <p:cNvPr id="21" name="Título 1">
            <a:extLst>
              <a:ext uri="{FF2B5EF4-FFF2-40B4-BE49-F238E27FC236}">
                <a16:creationId xmlns:a16="http://schemas.microsoft.com/office/drawing/2014/main" id="{33528AEE-54AB-4366-9576-BBA1CE5F3A54}"/>
              </a:ext>
            </a:extLst>
          </p:cNvPr>
          <p:cNvSpPr>
            <a:spLocks noGrp="1"/>
          </p:cNvSpPr>
          <p:nvPr>
            <p:ph type="title" hasCustomPrompt="1"/>
          </p:nvPr>
        </p:nvSpPr>
        <p:spPr>
          <a:xfrm>
            <a:off x="1160948" y="1549119"/>
            <a:ext cx="7583466" cy="1173957"/>
          </a:xfrm>
          <a:prstGeom prst="rect">
            <a:avLst/>
          </a:prstGeom>
        </p:spPr>
        <p:txBody>
          <a:bodyPr rtlCol="0">
            <a:normAutofit/>
          </a:bodyPr>
          <a:lstStyle>
            <a:lvl1pPr algn="l">
              <a:defRPr sz="6000" b="1">
                <a:solidFill>
                  <a:schemeClr val="bg1"/>
                </a:solidFill>
              </a:defRPr>
            </a:lvl1pPr>
          </a:lstStyle>
          <a:p>
            <a:pPr rtl="0"/>
            <a:r>
              <a:rPr lang="es-MX" noProof="0"/>
              <a:t>DISEÑO DE TEXTO 1</a:t>
            </a:r>
          </a:p>
        </p:txBody>
      </p:sp>
      <p:sp>
        <p:nvSpPr>
          <p:cNvPr id="22" name="Marcador de texto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1160947" y="3338089"/>
            <a:ext cx="6632208" cy="1123571"/>
          </a:xfrm>
        </p:spPr>
        <p:txBody>
          <a:bodyPr rtlCol="0">
            <a:normAutofit/>
          </a:bodyPr>
          <a:lstStyle>
            <a:lvl1pPr marL="0" indent="0" algn="l">
              <a:buNone/>
              <a:defRPr sz="3300">
                <a:solidFill>
                  <a:schemeClr val="tx2"/>
                </a:solidFill>
              </a:defRPr>
            </a:lvl1pPr>
            <a:lvl2pPr>
              <a:defRPr sz="2700"/>
            </a:lvl2pPr>
            <a:lvl3pPr>
              <a:defRPr sz="2700"/>
            </a:lvl3pPr>
            <a:lvl4pPr>
              <a:defRPr sz="2700"/>
            </a:lvl4pPr>
            <a:lvl5pPr>
              <a:defRPr sz="2700"/>
            </a:lvl5pPr>
          </a:lstStyle>
          <a:p>
            <a:pPr lvl="0" rtl="0"/>
            <a:r>
              <a:rPr lang="es-MX" noProof="0"/>
              <a:t>Editar estilos de texto del patrón</a:t>
            </a:r>
          </a:p>
        </p:txBody>
      </p:sp>
      <p:sp>
        <p:nvSpPr>
          <p:cNvPr id="26" name="Gráfico 4">
            <a:extLst>
              <a:ext uri="{FF2B5EF4-FFF2-40B4-BE49-F238E27FC236}">
                <a16:creationId xmlns:a16="http://schemas.microsoft.com/office/drawing/2014/main" id="{7D57D3C0-DF85-4866-AC4B-ED6A0F6963A5}"/>
              </a:ext>
            </a:extLst>
          </p:cNvPr>
          <p:cNvSpPr/>
          <p:nvPr/>
        </p:nvSpPr>
        <p:spPr>
          <a:xfrm>
            <a:off x="16937475" y="9154505"/>
            <a:ext cx="1366081" cy="216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es-MX" sz="4800" noProof="0"/>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6759" y="2921508"/>
            <a:ext cx="7910313" cy="10965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MX" sz="4800" noProof="0"/>
          </a:p>
        </p:txBody>
      </p:sp>
    </p:spTree>
    <p:extLst>
      <p:ext uri="{BB962C8B-B14F-4D97-AF65-F5344CB8AC3E}">
        <p14:creationId xmlns:p14="http://schemas.microsoft.com/office/powerpoint/2010/main" val="1399607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5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150277"/>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3763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222285"/>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1" name="テキスト プレースホルダー 3"/>
          <p:cNvSpPr>
            <a:spLocks noGrp="1"/>
          </p:cNvSpPr>
          <p:nvPr>
            <p:ph type="body" sz="quarter" idx="10" hasCustomPrompt="1"/>
          </p:nvPr>
        </p:nvSpPr>
        <p:spPr>
          <a:xfrm>
            <a:off x="8495134" y="8383860"/>
            <a:ext cx="9577064" cy="1656358"/>
          </a:xfrm>
          <a:prstGeom prst="rect">
            <a:avLst/>
          </a:prstGeom>
        </p:spPr>
        <p:txBody>
          <a:bodyPr anchor="b">
            <a:normAutofit/>
          </a:bodyPr>
          <a:lstStyle>
            <a:lvl1pPr marL="0" indent="0" algn="r">
              <a:buNone/>
              <a:defRPr sz="2000" baseline="0">
                <a:solidFill>
                  <a:schemeClr val="tx1">
                    <a:alpha val="80000"/>
                  </a:schemeClr>
                </a:solidFill>
                <a:latin typeface="+mn-lt"/>
              </a:defRPr>
            </a:lvl1pPr>
          </a:lstStyle>
          <a:p>
            <a:pPr lvl="0"/>
            <a:r>
              <a:rPr lang="en-US" dirty="0"/>
              <a:t>Information Here</a:t>
            </a:r>
          </a:p>
        </p:txBody>
      </p:sp>
      <p:sp>
        <p:nvSpPr>
          <p:cNvPr id="12" name="テキスト プレースホルダー 3"/>
          <p:cNvSpPr>
            <a:spLocks noGrp="1"/>
          </p:cNvSpPr>
          <p:nvPr>
            <p:ph type="body" sz="quarter" idx="11" hasCustomPrompt="1"/>
          </p:nvPr>
        </p:nvSpPr>
        <p:spPr>
          <a:xfrm>
            <a:off x="4425889" y="6727676"/>
            <a:ext cx="8893781" cy="504056"/>
          </a:xfrm>
          <a:prstGeom prst="rect">
            <a:avLst/>
          </a:prstGeom>
        </p:spPr>
        <p:txBody>
          <a:bodyPr anchor="ctr">
            <a:normAutofit/>
          </a:bodyPr>
          <a:lstStyle>
            <a:lvl1pPr marL="0" indent="0" algn="l">
              <a:buNone/>
              <a:defRPr sz="2000" baseline="0">
                <a:solidFill>
                  <a:schemeClr val="tx1">
                    <a:alpha val="80000"/>
                  </a:schemeClr>
                </a:solidFill>
                <a:latin typeface="+mn-lt"/>
              </a:defRPr>
            </a:lvl1pPr>
          </a:lstStyle>
          <a:p>
            <a:pPr lvl="0"/>
            <a:r>
              <a:rPr lang="en-US" dirty="0"/>
              <a:t>Information Here</a:t>
            </a:r>
          </a:p>
        </p:txBody>
      </p:sp>
    </p:spTree>
    <p:extLst>
      <p:ext uri="{BB962C8B-B14F-4D97-AF65-F5344CB8AC3E}">
        <p14:creationId xmlns:p14="http://schemas.microsoft.com/office/powerpoint/2010/main" val="28698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build="p">
        <p:tmplLst>
          <p:tmpl lvl="1">
            <p:tnLst>
              <p:par>
                <p:cTn presetID="10" presetClass="entr" presetSubtype="0" fill="hold" nodeType="withEffect">
                  <p:stCondLst>
                    <p:cond delay="7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平行四辺形 8"/>
          <p:cNvSpPr/>
          <p:nvPr userDrawn="1"/>
        </p:nvSpPr>
        <p:spPr>
          <a:xfrm>
            <a:off x="1278000" y="6439644"/>
            <a:ext cx="13465496" cy="2131359"/>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2648411" y="6690047"/>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36000" y="6889991"/>
            <a:ext cx="4792775"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1124000" y="6889991"/>
            <a:ext cx="4792776" cy="1360425"/>
          </a:xfrm>
          <a:prstGeom prst="rect">
            <a:avLst/>
          </a:prstGeom>
        </p:spPr>
      </p:pic>
      <p:sp>
        <p:nvSpPr>
          <p:cNvPr id="7" name="サブタイトル 2"/>
          <p:cNvSpPr>
            <a:spLocks noGrp="1"/>
          </p:cNvSpPr>
          <p:nvPr>
            <p:ph type="subTitle" idx="1" hasCustomPrompt="1"/>
          </p:nvPr>
        </p:nvSpPr>
        <p:spPr>
          <a:xfrm>
            <a:off x="2662486" y="7663780"/>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1212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Image with Text Righ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3958630"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stretch>
              <a:fillRect/>
            </a:stretch>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5375425"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5389500"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3789724" y="7409542"/>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2412460" y="7216682"/>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77490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Screen Image with Text Top">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2383744" y="1591943"/>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tile tx="0" ty="0" sx="100000" sy="100000" flip="none" algn="tl"/>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3800539" y="1879976"/>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3814614" y="2853709"/>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2214838" y="2275290"/>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837574" y="2082430"/>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creen Image with Text Lef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983931"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stretch>
              <a:fillRect/>
            </a:stretch>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2400726"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2414801"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0815025" y="7409542"/>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562239" y="7216682"/>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58220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2084" h="5256584">
                <a:moveTo>
                  <a:pt x="3004457" y="0"/>
                </a:moveTo>
                <a:lnTo>
                  <a:pt x="15822084" y="13062"/>
                </a:lnTo>
                <a:lnTo>
                  <a:pt x="12830690" y="5256584"/>
                </a:lnTo>
                <a:lnTo>
                  <a:pt x="0" y="5256584"/>
                </a:lnTo>
                <a:lnTo>
                  <a:pt x="3004457"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a:t> </a:t>
            </a:r>
          </a:p>
        </p:txBody>
      </p:sp>
      <p:sp>
        <p:nvSpPr>
          <p:cNvPr id="8" name="コンテンツ プレースホルダー 11"/>
          <p:cNvSpPr>
            <a:spLocks noGrp="1"/>
          </p:cNvSpPr>
          <p:nvPr>
            <p:ph sz="quarter" idx="12" hasCustomPrompt="1"/>
          </p:nvPr>
        </p:nvSpPr>
        <p:spPr>
          <a:xfrm rot="17978603">
            <a:off x="10656000" y="3816988"/>
            <a:ext cx="9741225" cy="914400"/>
          </a:xfrm>
          <a:blipFill>
            <a:blip r:embed="rId2"/>
            <a:stretch>
              <a:fillRect/>
            </a:stretch>
          </a:blipFill>
        </p:spPr>
        <p:txBody>
          <a:bodyPr/>
          <a:lstStyle/>
          <a:p>
            <a:pPr lvl="0"/>
            <a:r>
              <a:rPr lang="en-US" dirty="0"/>
              <a:t> </a:t>
            </a:r>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14907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84636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 name="connsiteX0" fmla="*/ 3004457 w 18463684"/>
              <a:gd name="connsiteY0" fmla="*/ 0 h 5256584"/>
              <a:gd name="connsiteX1" fmla="*/ 18463684 w 18463684"/>
              <a:gd name="connsiteY1" fmla="*/ 362 h 5256584"/>
              <a:gd name="connsiteX2" fmla="*/ 12830690 w 18463684"/>
              <a:gd name="connsiteY2" fmla="*/ 5256584 h 5256584"/>
              <a:gd name="connsiteX3" fmla="*/ 0 w 18463684"/>
              <a:gd name="connsiteY3" fmla="*/ 5256584 h 5256584"/>
              <a:gd name="connsiteX4" fmla="*/ 3004457 w 18463684"/>
              <a:gd name="connsiteY4" fmla="*/ 0 h 5256584"/>
              <a:gd name="connsiteX0" fmla="*/ 3004457 w 18463684"/>
              <a:gd name="connsiteY0" fmla="*/ 0 h 5256584"/>
              <a:gd name="connsiteX1" fmla="*/ 18463684 w 18463684"/>
              <a:gd name="connsiteY1" fmla="*/ 362 h 5256584"/>
              <a:gd name="connsiteX2" fmla="*/ 15459590 w 18463684"/>
              <a:gd name="connsiteY2" fmla="*/ 5256584 h 5256584"/>
              <a:gd name="connsiteX3" fmla="*/ 0 w 18463684"/>
              <a:gd name="connsiteY3" fmla="*/ 5256584 h 5256584"/>
              <a:gd name="connsiteX4" fmla="*/ 3004457 w 184636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a:t> </a:t>
            </a:r>
          </a:p>
        </p:txBody>
      </p:sp>
      <p:sp>
        <p:nvSpPr>
          <p:cNvPr id="8" name="コンテンツ プレースホルダー 11"/>
          <p:cNvSpPr>
            <a:spLocks noGrp="1"/>
          </p:cNvSpPr>
          <p:nvPr>
            <p:ph sz="quarter" idx="12" hasCustomPrompt="1"/>
          </p:nvPr>
        </p:nvSpPr>
        <p:spPr>
          <a:xfrm rot="17978603">
            <a:off x="13271648" y="3816988"/>
            <a:ext cx="9741225" cy="914400"/>
          </a:xfrm>
          <a:blipFill>
            <a:blip r:embed="rId2"/>
            <a:stretch>
              <a:fillRect/>
            </a:stretch>
          </a:blipFill>
        </p:spPr>
        <p:txBody>
          <a:bodyPr/>
          <a:lstStyle/>
          <a:p>
            <a:pPr lvl="0"/>
            <a:r>
              <a:rPr lang="en-US" dirty="0"/>
              <a:t> </a:t>
            </a:r>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5927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5326782"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テキスト プレースホルダー 11"/>
          <p:cNvSpPr>
            <a:spLocks noGrp="1"/>
          </p:cNvSpPr>
          <p:nvPr>
            <p:ph type="body" sz="quarter" idx="20" hasCustomPrompt="1"/>
          </p:nvPr>
        </p:nvSpPr>
        <p:spPr>
          <a:xfrm>
            <a:off x="5110758"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5110758"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9503246"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9" name="テキスト プレースホルダー 11"/>
          <p:cNvSpPr>
            <a:spLocks noGrp="1"/>
          </p:cNvSpPr>
          <p:nvPr>
            <p:ph type="body" sz="quarter" idx="23" hasCustomPrompt="1"/>
          </p:nvPr>
        </p:nvSpPr>
        <p:spPr>
          <a:xfrm>
            <a:off x="9287222"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287222"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2" name="テキスト プレースホルダー 11"/>
          <p:cNvSpPr>
            <a:spLocks noGrp="1"/>
          </p:cNvSpPr>
          <p:nvPr>
            <p:ph type="body" sz="quarter" idx="26"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3463686"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6773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ly Title and text">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862286" y="2335188"/>
            <a:ext cx="7704063" cy="5976664"/>
          </a:xfrm>
          <a:prstGeom prst="rect">
            <a:avLst/>
          </a:prstGeom>
        </p:spPr>
        <p:txBody>
          <a:bodyPr anchor="ctr"/>
          <a:lstStyle>
            <a:lvl1pPr algn="r">
              <a:lnSpc>
                <a:spcPts val="10000"/>
              </a:lnSpc>
              <a:defRPr sz="12000" baseline="0">
                <a:solidFill>
                  <a:schemeClr val="bg1"/>
                </a:solidFill>
                <a:latin typeface="+mj-lt"/>
              </a:defRPr>
            </a:lvl1pPr>
          </a:lstStyle>
          <a:p>
            <a:r>
              <a:rPr lang="en-US" altLang="ja-JP" dirty="0"/>
              <a:t>TEXT HERE</a:t>
            </a:r>
            <a:endParaRPr lang="en-US" dirty="0"/>
          </a:p>
        </p:txBody>
      </p:sp>
      <p:sp>
        <p:nvSpPr>
          <p:cNvPr id="3" name="サブタイトル 2"/>
          <p:cNvSpPr>
            <a:spLocks noGrp="1"/>
          </p:cNvSpPr>
          <p:nvPr>
            <p:ph type="subTitle" idx="1" hasCustomPrompt="1"/>
          </p:nvPr>
        </p:nvSpPr>
        <p:spPr>
          <a:xfrm>
            <a:off x="8782372" y="3415308"/>
            <a:ext cx="8209706" cy="3456384"/>
          </a:xfrm>
          <a:prstGeom prst="rect">
            <a:avLst/>
          </a:prstGeom>
        </p:spPr>
        <p:txBody>
          <a:bodyPr anchor="ct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14681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2"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18270" y="2119164"/>
            <a:ext cx="16633848" cy="5976664"/>
          </a:xfrm>
          <a:prstGeom prst="rect">
            <a:avLst/>
          </a:prstGeom>
        </p:spPr>
        <p:txBody>
          <a:bodyPr anchor="ctr"/>
          <a:lstStyle>
            <a:lvl1pPr algn="ctr">
              <a:lnSpc>
                <a:spcPct val="100000"/>
              </a:lnSpc>
              <a:defRPr sz="3600" baseline="0">
                <a:solidFill>
                  <a:schemeClr val="bg1"/>
                </a:solidFill>
                <a:latin typeface="+mn-lt"/>
              </a:defRPr>
            </a:lvl1pPr>
          </a:lstStyle>
          <a:p>
            <a:r>
              <a:rPr lang="en-US" altLang="ja-JP" dirty="0"/>
              <a:t>Text Here</a:t>
            </a:r>
            <a:br>
              <a:rPr lang="en-US" altLang="ja-JP" dirty="0"/>
            </a:br>
            <a:r>
              <a:rPr lang="en-US" altLang="ja-JP" dirty="0"/>
              <a:t>Text Here</a:t>
            </a:r>
            <a:endParaRPr lang="en-US" dirty="0"/>
          </a:p>
        </p:txBody>
      </p:sp>
    </p:spTree>
    <p:extLst>
      <p:ext uri="{BB962C8B-B14F-4D97-AF65-F5344CB8AC3E}">
        <p14:creationId xmlns:p14="http://schemas.microsoft.com/office/powerpoint/2010/main" val="2657778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 Big Text">
    <p:spTree>
      <p:nvGrpSpPr>
        <p:cNvPr id="1" name=""/>
        <p:cNvGrpSpPr/>
        <p:nvPr/>
      </p:nvGrpSpPr>
      <p:grpSpPr>
        <a:xfrm>
          <a:off x="0" y="0"/>
          <a:ext cx="0" cy="0"/>
          <a:chOff x="0" y="0"/>
          <a:chExt cx="0" cy="0"/>
        </a:xfrm>
      </p:grpSpPr>
      <p:sp>
        <p:nvSpPr>
          <p:cNvPr id="3" name="タイトル 1"/>
          <p:cNvSpPr>
            <a:spLocks noGrp="1"/>
          </p:cNvSpPr>
          <p:nvPr>
            <p:ph type="ctrTitle" hasCustomPrompt="1"/>
          </p:nvPr>
        </p:nvSpPr>
        <p:spPr>
          <a:xfrm>
            <a:off x="7198990" y="1831132"/>
            <a:ext cx="10441160" cy="3600400"/>
          </a:xfrm>
          <a:prstGeom prst="rect">
            <a:avLst/>
          </a:prstGeom>
        </p:spPr>
        <p:txBody>
          <a:bodyPr anchor="b"/>
          <a:lstStyle>
            <a:lvl1pPr algn="l">
              <a:lnSpc>
                <a:spcPts val="11000"/>
              </a:lnSpc>
              <a:defRPr sz="12000" baseline="0">
                <a:solidFill>
                  <a:schemeClr val="bg1"/>
                </a:solidFill>
                <a:latin typeface="+mj-lt"/>
              </a:defRPr>
            </a:lvl1pPr>
          </a:lstStyle>
          <a:p>
            <a:r>
              <a:rPr lang="en-US" altLang="ja-JP" dirty="0"/>
              <a:t>TEXT HERE</a:t>
            </a:r>
            <a:endParaRPr lang="en-US" dirty="0"/>
          </a:p>
        </p:txBody>
      </p:sp>
      <p:sp>
        <p:nvSpPr>
          <p:cNvPr id="4" name="サブタイトル 2"/>
          <p:cNvSpPr>
            <a:spLocks noGrp="1"/>
          </p:cNvSpPr>
          <p:nvPr>
            <p:ph type="subTitle" idx="1" hasCustomPrompt="1"/>
          </p:nvPr>
        </p:nvSpPr>
        <p:spPr>
          <a:xfrm>
            <a:off x="7198990" y="5431532"/>
            <a:ext cx="10441160" cy="3456384"/>
          </a:xfrm>
          <a:prstGeom prst="rect">
            <a:avLst/>
          </a:prstGeom>
        </p:spPr>
        <p:txBody>
          <a:bodyPr anchor="t">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
        <p:nvSpPr>
          <p:cNvPr id="6" name="図プレースホルダー 5"/>
          <p:cNvSpPr>
            <a:spLocks noGrp="1"/>
          </p:cNvSpPr>
          <p:nvPr>
            <p:ph type="pic" sz="quarter" idx="10" hasCustomPrompt="1"/>
          </p:nvPr>
        </p:nvSpPr>
        <p:spPr>
          <a:xfrm>
            <a:off x="0" y="0"/>
            <a:ext cx="6838950" cy="10287000"/>
          </a:xfrm>
        </p:spPr>
        <p:txBody>
          <a:bodyPr/>
          <a:lstStyle>
            <a:lvl1pPr>
              <a:defRPr/>
            </a:lvl1pPr>
          </a:lstStyle>
          <a:p>
            <a:r>
              <a:rPr lang="en-US" dirty="0"/>
              <a:t>Add Image Here</a:t>
            </a:r>
          </a:p>
        </p:txBody>
      </p:sp>
    </p:spTree>
    <p:extLst>
      <p:ext uri="{BB962C8B-B14F-4D97-AF65-F5344CB8AC3E}">
        <p14:creationId xmlns:p14="http://schemas.microsoft.com/office/powerpoint/2010/main" val="20263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5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6"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Tree>
    <p:extLst>
      <p:ext uri="{BB962C8B-B14F-4D97-AF65-F5344CB8AC3E}">
        <p14:creationId xmlns:p14="http://schemas.microsoft.com/office/powerpoint/2010/main" val="282009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Screen Image - Circl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4" name="テキスト プレースホルダー 3"/>
          <p:cNvSpPr>
            <a:spLocks noGrp="1"/>
          </p:cNvSpPr>
          <p:nvPr>
            <p:ph type="body" sz="quarter" idx="11" hasCustomPrompt="1"/>
          </p:nvPr>
        </p:nvSpPr>
        <p:spPr>
          <a:xfrm>
            <a:off x="790278" y="4207396"/>
            <a:ext cx="5400600" cy="5400600"/>
          </a:xfrm>
          <a:prstGeom prst="ellipse">
            <a:avLst/>
          </a:prstGeom>
          <a:blipFill dpi="0" rotWithShape="1">
            <a:blip r:embed="rId2"/>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a:t>Text Here</a:t>
            </a:r>
            <a:endParaRPr lang="ja-JP" altLang="en-US" dirty="0"/>
          </a:p>
        </p:txBody>
      </p:sp>
      <p:sp>
        <p:nvSpPr>
          <p:cNvPr id="6" name="図プレースホルダー 5"/>
          <p:cNvSpPr>
            <a:spLocks noGrp="1"/>
          </p:cNvSpPr>
          <p:nvPr>
            <p:ph type="pic" sz="quarter" idx="12" hasCustomPrompt="1"/>
          </p:nvPr>
        </p:nvSpPr>
        <p:spPr>
          <a:xfrm>
            <a:off x="2806800" y="4927476"/>
            <a:ext cx="1439862" cy="1439862"/>
          </a:xfrm>
        </p:spPr>
        <p:txBody>
          <a:bodyPr/>
          <a:lstStyle>
            <a:lvl1pPr>
              <a:defRPr/>
            </a:lvl1pPr>
          </a:lstStyle>
          <a:p>
            <a:r>
              <a:rPr lang="en-US" dirty="0"/>
              <a:t>Icon</a:t>
            </a:r>
          </a:p>
        </p:txBody>
      </p:sp>
      <p:sp>
        <p:nvSpPr>
          <p:cNvPr id="8" name="テキスト プレースホルダー 7"/>
          <p:cNvSpPr>
            <a:spLocks noGrp="1"/>
          </p:cNvSpPr>
          <p:nvPr>
            <p:ph type="body" sz="quarter" idx="13" hasCustomPrompt="1"/>
          </p:nvPr>
        </p:nvSpPr>
        <p:spPr>
          <a:xfrm>
            <a:off x="1006303" y="7447756"/>
            <a:ext cx="4896544" cy="576263"/>
          </a:xfrm>
        </p:spPr>
        <p:txBody>
          <a:bodyPr>
            <a:noAutofit/>
          </a:bodyPr>
          <a:lstStyle>
            <a:lvl1pPr algn="ctr">
              <a:defRPr sz="3200" baseline="0">
                <a:solidFill>
                  <a:schemeClr val="accent1"/>
                </a:solidFill>
                <a:latin typeface="Bebas Neue Regular" pitchFamily="50" charset="0"/>
              </a:defRPr>
            </a:lvl1pPr>
          </a:lstStyle>
          <a:p>
            <a:pPr lvl="0"/>
            <a:r>
              <a:rPr lang="en-US" dirty="0"/>
              <a:t>TEXT HERE</a:t>
            </a:r>
          </a:p>
        </p:txBody>
      </p:sp>
    </p:spTree>
    <p:extLst>
      <p:ext uri="{BB962C8B-B14F-4D97-AF65-F5344CB8AC3E}">
        <p14:creationId xmlns:p14="http://schemas.microsoft.com/office/powerpoint/2010/main" val="154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p:cTn id="11" dur="500" fill="hold"/>
                                        <p:tgtEl>
                                          <p:spTgt spid="4">
                                            <p:bg/>
                                          </p:spTgt>
                                        </p:tgtEl>
                                        <p:attrNameLst>
                                          <p:attrName>ppt_w</p:attrName>
                                        </p:attrNameLst>
                                      </p:cBhvr>
                                      <p:tavLst>
                                        <p:tav tm="0">
                                          <p:val>
                                            <p:fltVal val="0"/>
                                          </p:val>
                                        </p:tav>
                                        <p:tav tm="100000">
                                          <p:val>
                                            <p:strVal val="#ppt_w"/>
                                          </p:val>
                                        </p:tav>
                                      </p:tavLst>
                                    </p:anim>
                                    <p:anim calcmode="lin" valueType="num">
                                      <p:cBhvr>
                                        <p:cTn id="12" dur="500" fill="hold"/>
                                        <p:tgtEl>
                                          <p:spTgt spid="4">
                                            <p:bg/>
                                          </p:spTgt>
                                        </p:tgtEl>
                                        <p:attrNameLst>
                                          <p:attrName>ppt_h</p:attrName>
                                        </p:attrNameLst>
                                      </p:cBhvr>
                                      <p:tavLst>
                                        <p:tav tm="0">
                                          <p:val>
                                            <p:fltVal val="0"/>
                                          </p:val>
                                        </p:tav>
                                        <p:tav tm="100000">
                                          <p:val>
                                            <p:strVal val="#ppt_h"/>
                                          </p:val>
                                        </p:tav>
                                      </p:tavLst>
                                    </p:anim>
                                    <p:animEffect transition="in" filter="fade">
                                      <p:cBhvr>
                                        <p:cTn id="13" dur="500"/>
                                        <p:tgtEl>
                                          <p:spTgt spid="4">
                                            <p:bg/>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00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6" grpId="0"/>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Screen Image - Simple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8" name="テキスト プレースホルダー 7"/>
          <p:cNvSpPr>
            <a:spLocks noGrp="1"/>
          </p:cNvSpPr>
          <p:nvPr>
            <p:ph type="body" sz="quarter" idx="13" hasCustomPrompt="1"/>
          </p:nvPr>
        </p:nvSpPr>
        <p:spPr>
          <a:xfrm>
            <a:off x="502245" y="7951812"/>
            <a:ext cx="8640167" cy="2016224"/>
          </a:xfrm>
        </p:spPr>
        <p:txBody>
          <a:bodyPr anchor="b">
            <a:noAutofit/>
          </a:bodyPr>
          <a:lstStyle>
            <a:lvl1pPr algn="l">
              <a:lnSpc>
                <a:spcPts val="8000"/>
              </a:lnSpc>
              <a:defRPr sz="8000" baseline="0">
                <a:solidFill>
                  <a:schemeClr val="bg1"/>
                </a:solidFill>
                <a:latin typeface="Bebas Neue Regular" pitchFamily="50" charset="0"/>
              </a:defRPr>
            </a:lvl1pPr>
          </a:lstStyle>
          <a:p>
            <a:pPr lvl="0"/>
            <a:r>
              <a:rPr lang="en-US" dirty="0"/>
              <a:t>TEXT HERE</a:t>
            </a:r>
            <a:br>
              <a:rPr lang="en-US" dirty="0"/>
            </a:br>
            <a:r>
              <a:rPr lang="en-US" dirty="0"/>
              <a:t>TEXT HERE</a:t>
            </a:r>
          </a:p>
        </p:txBody>
      </p:sp>
    </p:spTree>
    <p:extLst>
      <p:ext uri="{BB962C8B-B14F-4D97-AF65-F5344CB8AC3E}">
        <p14:creationId xmlns:p14="http://schemas.microsoft.com/office/powerpoint/2010/main" val="9642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Screen Image -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4" name="テキスト プレースホルダー 3"/>
          <p:cNvSpPr>
            <a:spLocks noGrp="1"/>
          </p:cNvSpPr>
          <p:nvPr>
            <p:ph type="body" sz="quarter" idx="14" hasCustomPrompt="1"/>
          </p:nvPr>
        </p:nvSpPr>
        <p:spPr>
          <a:xfrm>
            <a:off x="862286" y="4207396"/>
            <a:ext cx="16561840" cy="1728192"/>
          </a:xfrm>
        </p:spPr>
        <p:txBody>
          <a:bodyPr anchor="ctr">
            <a:noAutofit/>
          </a:bodyPr>
          <a:lstStyle>
            <a:lvl1pPr algn="ctr">
              <a:defRPr sz="9600">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20570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3" decel="100000" fill="hold" grpId="0" nodeType="withEffect">
                                  <p:stCondLst>
                                    <p:cond delay="25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3" decel="100000" fill="hold" nodeType="withEffect">
                  <p:stCondLst>
                    <p:cond delay="250"/>
                  </p:stCondLst>
                  <p:iterate type="lt">
                    <p:tmPct val="10000"/>
                  </p:iterate>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32282" y="2171701"/>
            <a:ext cx="13237338" cy="4994372"/>
          </a:xfrm>
        </p:spPr>
        <p:txBody>
          <a:bodyPr anchor="b"/>
          <a:lstStyle>
            <a:lvl1pPr>
              <a:defRPr sz="107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32282" y="7166070"/>
            <a:ext cx="13237338" cy="1292130"/>
          </a:xfrm>
        </p:spPr>
        <p:txBody>
          <a:bodyPr anchor="t"/>
          <a:lstStyle>
            <a:lvl1pPr marL="0" indent="0" algn="l">
              <a:buNone/>
              <a:defRPr cap="all">
                <a:solidFill>
                  <a:schemeClr val="bg2">
                    <a:lumMod val="40000"/>
                    <a:lumOff val="60000"/>
                  </a:schemeClr>
                </a:solidFill>
              </a:defRPr>
            </a:lvl1pPr>
            <a:lvl2pPr marL="685754" indent="0" algn="ctr">
              <a:buNone/>
              <a:defRPr>
                <a:solidFill>
                  <a:schemeClr val="tx1">
                    <a:tint val="75000"/>
                  </a:schemeClr>
                </a:solidFill>
              </a:defRPr>
            </a:lvl2pPr>
            <a:lvl3pPr marL="1371509" indent="0" algn="ctr">
              <a:buNone/>
              <a:defRPr>
                <a:solidFill>
                  <a:schemeClr val="tx1">
                    <a:tint val="75000"/>
                  </a:schemeClr>
                </a:solidFill>
              </a:defRPr>
            </a:lvl3pPr>
            <a:lvl4pPr marL="2057263" indent="0" algn="ctr">
              <a:buNone/>
              <a:defRPr>
                <a:solidFill>
                  <a:schemeClr val="tx1">
                    <a:tint val="75000"/>
                  </a:schemeClr>
                </a:solidFill>
              </a:defRPr>
            </a:lvl4pPr>
            <a:lvl5pPr marL="2743017" indent="0" algn="ctr">
              <a:buNone/>
              <a:defRPr>
                <a:solidFill>
                  <a:schemeClr val="tx1">
                    <a:tint val="75000"/>
                  </a:schemeClr>
                </a:solidFill>
              </a:defRPr>
            </a:lvl5pPr>
            <a:lvl6pPr marL="3428771" indent="0" algn="ctr">
              <a:buNone/>
              <a:defRPr>
                <a:solidFill>
                  <a:schemeClr val="tx1">
                    <a:tint val="75000"/>
                  </a:schemeClr>
                </a:solidFill>
              </a:defRPr>
            </a:lvl6pPr>
            <a:lvl7pPr marL="4114526" indent="0" algn="ctr">
              <a:buNone/>
              <a:defRPr>
                <a:solidFill>
                  <a:schemeClr val="tx1">
                    <a:tint val="75000"/>
                  </a:schemeClr>
                </a:solidFill>
              </a:defRPr>
            </a:lvl7pPr>
            <a:lvl8pPr marL="4800280" indent="0" algn="ctr">
              <a:buNone/>
              <a:defRPr>
                <a:solidFill>
                  <a:schemeClr val="tx1">
                    <a:tint val="75000"/>
                  </a:schemeClr>
                </a:solidFill>
              </a:defRPr>
            </a:lvl8pPr>
            <a:lvl9pPr marL="5486034"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92487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839519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32284" y="4292600"/>
            <a:ext cx="13237337" cy="2873471"/>
          </a:xfrm>
        </p:spPr>
        <p:txBody>
          <a:bodyPr anchor="b"/>
          <a:lstStyle>
            <a:lvl1pPr algn="l">
              <a:defRPr sz="6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2282" y="7166072"/>
            <a:ext cx="13237338" cy="1290600"/>
          </a:xfrm>
        </p:spPr>
        <p:txBody>
          <a:bodyPr anchor="t"/>
          <a:lstStyle>
            <a:lvl1pPr marL="0" indent="0" algn="l">
              <a:buNone/>
              <a:defRPr sz="3000" cap="all">
                <a:solidFill>
                  <a:schemeClr val="bg2">
                    <a:lumMod val="40000"/>
                    <a:lumOff val="60000"/>
                  </a:schemeClr>
                </a:solidFill>
              </a:defRPr>
            </a:lvl1pPr>
            <a:lvl2pPr marL="685754" indent="0">
              <a:buNone/>
              <a:defRPr sz="2700">
                <a:solidFill>
                  <a:schemeClr val="tx1">
                    <a:tint val="75000"/>
                  </a:schemeClr>
                </a:solidFill>
              </a:defRPr>
            </a:lvl2pPr>
            <a:lvl3pPr marL="1371509" indent="0">
              <a:buNone/>
              <a:defRPr sz="2400">
                <a:solidFill>
                  <a:schemeClr val="tx1">
                    <a:tint val="75000"/>
                  </a:schemeClr>
                </a:solidFill>
              </a:defRPr>
            </a:lvl3pPr>
            <a:lvl4pPr marL="2057263" indent="0">
              <a:buNone/>
              <a:defRPr sz="2100">
                <a:solidFill>
                  <a:schemeClr val="tx1">
                    <a:tint val="75000"/>
                  </a:schemeClr>
                </a:solidFill>
              </a:defRPr>
            </a:lvl4pPr>
            <a:lvl5pPr marL="2743017" indent="0">
              <a:buNone/>
              <a:defRPr sz="2100">
                <a:solidFill>
                  <a:schemeClr val="tx1">
                    <a:tint val="75000"/>
                  </a:schemeClr>
                </a:solidFill>
              </a:defRPr>
            </a:lvl5pPr>
            <a:lvl6pPr marL="3428771" indent="0">
              <a:buNone/>
              <a:defRPr sz="2100">
                <a:solidFill>
                  <a:schemeClr val="tx1">
                    <a:tint val="75000"/>
                  </a:schemeClr>
                </a:solidFill>
              </a:defRPr>
            </a:lvl6pPr>
            <a:lvl7pPr marL="4114526" indent="0">
              <a:buNone/>
              <a:defRPr sz="2100">
                <a:solidFill>
                  <a:schemeClr val="tx1">
                    <a:tint val="75000"/>
                  </a:schemeClr>
                </a:solidFill>
              </a:defRPr>
            </a:lvl7pPr>
            <a:lvl8pPr marL="4800280" indent="0">
              <a:buNone/>
              <a:defRPr sz="2100">
                <a:solidFill>
                  <a:schemeClr val="tx1">
                    <a:tint val="75000"/>
                  </a:schemeClr>
                </a:solidFill>
              </a:defRPr>
            </a:lvl8pPr>
            <a:lvl9pPr marL="5486034" indent="0">
              <a:buNone/>
              <a:defRPr sz="21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8661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75747"/>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790278"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36" name="図プレースホルダー 8"/>
          <p:cNvSpPr>
            <a:spLocks noGrp="1"/>
          </p:cNvSpPr>
          <p:nvPr>
            <p:ph type="pic" sz="quarter" idx="29" hasCustomPrompt="1"/>
          </p:nvPr>
        </p:nvSpPr>
        <p:spPr>
          <a:xfrm>
            <a:off x="5326782" y="2767236"/>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7" name="テキスト プレースホルダー 11"/>
          <p:cNvSpPr>
            <a:spLocks noGrp="1"/>
          </p:cNvSpPr>
          <p:nvPr>
            <p:ph type="body" sz="quarter" idx="30" hasCustomPrompt="1"/>
          </p:nvPr>
        </p:nvSpPr>
        <p:spPr>
          <a:xfrm>
            <a:off x="5110758" y="6727677"/>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5110758" y="7375748"/>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4966742" y="2335188"/>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0" name="図プレースホルダー 8"/>
          <p:cNvSpPr>
            <a:spLocks noGrp="1"/>
          </p:cNvSpPr>
          <p:nvPr>
            <p:ph type="pic" sz="quarter" idx="33" hasCustomPrompt="1"/>
          </p:nvPr>
        </p:nvSpPr>
        <p:spPr>
          <a:xfrm>
            <a:off x="9503246" y="2767234"/>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1" name="テキスト プレースホルダー 11"/>
          <p:cNvSpPr>
            <a:spLocks noGrp="1"/>
          </p:cNvSpPr>
          <p:nvPr>
            <p:ph type="body" sz="quarter" idx="34" hasCustomPrompt="1"/>
          </p:nvPr>
        </p:nvSpPr>
        <p:spPr>
          <a:xfrm>
            <a:off x="9287222" y="6727675"/>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9287222" y="7375746"/>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9143206" y="2335186"/>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4" name="図プレースホルダー 8"/>
          <p:cNvSpPr>
            <a:spLocks noGrp="1"/>
          </p:cNvSpPr>
          <p:nvPr>
            <p:ph type="pic" sz="quarter" idx="37"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5" name="テキスト プレースホルダー 11"/>
          <p:cNvSpPr>
            <a:spLocks noGrp="1"/>
          </p:cNvSpPr>
          <p:nvPr>
            <p:ph type="body" sz="quarter" idx="38"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13463686" y="7375747"/>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13319670"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Tree>
    <p:extLst>
      <p:ext uri="{BB962C8B-B14F-4D97-AF65-F5344CB8AC3E}">
        <p14:creationId xmlns:p14="http://schemas.microsoft.com/office/powerpoint/2010/main" val="182220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654825" y="3090863"/>
            <a:ext cx="6593936"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8481004" y="3084139"/>
            <a:ext cx="6593939"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FD627AA-E268-4C67-A9A7-5C4D23F3573A}" type="datetimeFigureOut">
              <a:rPr lang="en-US" smtClean="0"/>
              <a:t>3/22/2023</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989601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54826" y="2857500"/>
            <a:ext cx="6593935"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4" name="Content Placeholder 3"/>
          <p:cNvSpPr>
            <a:spLocks noGrp="1"/>
          </p:cNvSpPr>
          <p:nvPr>
            <p:ph sz="half" idx="2"/>
          </p:nvPr>
        </p:nvSpPr>
        <p:spPr>
          <a:xfrm>
            <a:off x="1654825" y="3771900"/>
            <a:ext cx="6593936"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8481007" y="2857500"/>
            <a:ext cx="6593936"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6" name="Content Placeholder 5"/>
          <p:cNvSpPr>
            <a:spLocks noGrp="1"/>
          </p:cNvSpPr>
          <p:nvPr>
            <p:ph sz="quarter" idx="4"/>
          </p:nvPr>
        </p:nvSpPr>
        <p:spPr>
          <a:xfrm>
            <a:off x="8481007" y="3771900"/>
            <a:ext cx="6593936"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FD627AA-E268-4C67-A9A7-5C4D23F3573A}" type="datetimeFigureOut">
              <a:rPr lang="en-US" smtClean="0"/>
              <a:t>3/22/2023</a:t>
            </a:fld>
            <a:endParaRPr lang="en-US"/>
          </a:p>
        </p:txBody>
      </p:sp>
      <p:sp>
        <p:nvSpPr>
          <p:cNvPr id="8" name="Footer Placeholder 7"/>
          <p:cNvSpPr>
            <a:spLocks noGrp="1"/>
          </p:cNvSpPr>
          <p:nvPr>
            <p:ph type="ftr" sz="quarter" idx="11"/>
          </p:nvPr>
        </p:nvSpPr>
        <p:spPr/>
        <p:txBody>
          <a:bodyPr/>
          <a:lstStyle/>
          <a:p>
            <a:r>
              <a:rPr lang="en-US"/>
              <a:t>The Power of PowerPoint | thepopp.com</a:t>
            </a:r>
            <a:endParaRPr lang="en-US" dirty="0"/>
          </a:p>
        </p:txBody>
      </p:sp>
      <p:sp>
        <p:nvSpPr>
          <p:cNvPr id="9" name="Slide Number Placeholder 8"/>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567518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3"/>
          <p:cNvSpPr>
            <a:spLocks noGrp="1"/>
          </p:cNvSpPr>
          <p:nvPr>
            <p:ph type="ftr" sz="quarter" idx="11"/>
          </p:nvPr>
        </p:nvSpPr>
        <p:spPr/>
        <p:txBody>
          <a:bodyPr/>
          <a:lstStyle/>
          <a:p>
            <a:r>
              <a:rPr lang="en-US"/>
              <a:t>The Power of PowerPoint | thepopp.com</a:t>
            </a:r>
            <a:endParaRPr lang="en-US" dirty="0"/>
          </a:p>
        </p:txBody>
      </p:sp>
      <p:sp>
        <p:nvSpPr>
          <p:cNvPr id="6" name="Slide Number Placeholder 4"/>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715929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2"/>
          <p:cNvSpPr>
            <a:spLocks noGrp="1"/>
          </p:cNvSpPr>
          <p:nvPr>
            <p:ph type="ftr" sz="quarter" idx="11"/>
          </p:nvPr>
        </p:nvSpPr>
        <p:spPr/>
        <p:txBody>
          <a:bodyPr/>
          <a:lstStyle/>
          <a:p>
            <a:r>
              <a:rPr lang="en-US"/>
              <a:t>The Power of PowerPoint | thepopp.com</a:t>
            </a:r>
            <a:endParaRPr lang="en-US" dirty="0"/>
          </a:p>
        </p:txBody>
      </p:sp>
      <p:sp>
        <p:nvSpPr>
          <p:cNvPr id="6" name="Slide Number Placeholder 3"/>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529134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2279" y="2171700"/>
            <a:ext cx="5101153" cy="2171700"/>
          </a:xfrm>
        </p:spPr>
        <p:txBody>
          <a:bodyPr anchor="b"/>
          <a:lstStyle>
            <a:lvl1pPr algn="l">
              <a:defRPr sz="36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7176302" y="2171700"/>
            <a:ext cx="7793319"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732280" y="4693921"/>
            <a:ext cx="5101152" cy="4343399"/>
          </a:xfrm>
        </p:spPr>
        <p:txBody>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5"/>
          <p:cNvSpPr>
            <a:spLocks noGrp="1"/>
          </p:cNvSpPr>
          <p:nvPr>
            <p:ph type="ftr" sz="quarter" idx="11"/>
          </p:nvPr>
        </p:nvSpPr>
        <p:spPr/>
        <p:txBody>
          <a:bodyPr/>
          <a:lstStyle/>
          <a:p>
            <a:r>
              <a:rPr lang="en-US"/>
              <a:t>The Power of PowerPoint | thepopp.com</a:t>
            </a:r>
            <a:endParaRPr lang="en-US" dirty="0"/>
          </a:p>
        </p:txBody>
      </p:sp>
      <p:sp>
        <p:nvSpPr>
          <p:cNvPr id="6"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008028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0710" y="2781288"/>
            <a:ext cx="7638696" cy="2362212"/>
          </a:xfrm>
        </p:spPr>
        <p:txBody>
          <a:bodyPr anchor="b">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23415" y="1714500"/>
            <a:ext cx="4800183"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732281" y="5486400"/>
            <a:ext cx="7626807" cy="2057400"/>
          </a:xfrm>
        </p:spPr>
        <p:txBody>
          <a:bodyPr>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D627AA-E268-4C67-A9A7-5C4D23F3573A}" type="datetimeFigureOut">
              <a:rPr lang="en-US" smtClean="0"/>
              <a:t>3/22/2023</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336673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284" y="7200880"/>
            <a:ext cx="13237337" cy="850107"/>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732282" y="1028700"/>
            <a:ext cx="13237338"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732284" y="8050988"/>
            <a:ext cx="13237335" cy="740568"/>
          </a:xfrm>
        </p:spPr>
        <p:txBody>
          <a:bodyPr>
            <a:normAutofit/>
          </a:bodyPr>
          <a:lstStyle>
            <a:lvl1pPr marL="0" indent="0">
              <a:buNone/>
              <a:defRPr sz="18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D627AA-E268-4C67-A9A7-5C4D23F3573A}" type="datetimeFigureOut">
              <a:rPr lang="en-US" smtClean="0"/>
              <a:t>3/22/2023</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00737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281" y="2171700"/>
            <a:ext cx="13237340" cy="2971800"/>
          </a:xfrm>
        </p:spPr>
        <p:txBody>
          <a:bodyPr/>
          <a:lstStyle>
            <a:lvl1pPr>
              <a:defRPr sz="72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732281" y="5486400"/>
            <a:ext cx="13237340" cy="3543300"/>
          </a:xfrm>
        </p:spPr>
        <p:txBody>
          <a:bodyPr anchor="ctr">
            <a:normAutofit/>
          </a:bodyPr>
          <a:lstStyle>
            <a:lvl1pPr marL="0" indent="0">
              <a:buNone/>
              <a:defRPr sz="27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534040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361997" y="2171700"/>
            <a:ext cx="11997931" cy="3485061"/>
          </a:xfrm>
        </p:spPr>
        <p:txBody>
          <a:bodyPr/>
          <a:lstStyle>
            <a:lvl1pPr>
              <a:defRPr sz="72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2895349" y="5656761"/>
            <a:ext cx="10918526"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732281" y="6525986"/>
            <a:ext cx="13237340" cy="2514600"/>
          </a:xfrm>
        </p:spPr>
        <p:txBody>
          <a:bodyPr anchor="ctr">
            <a:normAutofit/>
          </a:bodyPr>
          <a:lstStyle>
            <a:lvl1pPr marL="0" indent="0">
              <a:buNone/>
              <a:defRPr sz="27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
        <p:nvSpPr>
          <p:cNvPr id="12" name="TextBox 11"/>
          <p:cNvSpPr txBox="1"/>
          <p:nvPr/>
        </p:nvSpPr>
        <p:spPr>
          <a:xfrm>
            <a:off x="1347325" y="1456880"/>
            <a:ext cx="1202764" cy="29083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299" dirty="0"/>
              <a:t>“</a:t>
            </a:r>
          </a:p>
        </p:txBody>
      </p:sp>
      <p:sp>
        <p:nvSpPr>
          <p:cNvPr id="15" name="TextBox 14"/>
          <p:cNvSpPr txBox="1"/>
          <p:nvPr/>
        </p:nvSpPr>
        <p:spPr>
          <a:xfrm>
            <a:off x="13994520" y="3920680"/>
            <a:ext cx="1202764" cy="29083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299" dirty="0"/>
              <a:t>”</a:t>
            </a:r>
          </a:p>
        </p:txBody>
      </p:sp>
    </p:spTree>
    <p:extLst>
      <p:ext uri="{BB962C8B-B14F-4D97-AF65-F5344CB8AC3E}">
        <p14:creationId xmlns:p14="http://schemas.microsoft.com/office/powerpoint/2010/main" val="3879121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732281" y="4686302"/>
            <a:ext cx="13237341" cy="2479770"/>
          </a:xfrm>
        </p:spPr>
        <p:txBody>
          <a:bodyPr anchor="b"/>
          <a:lstStyle>
            <a:lvl1pPr algn="l">
              <a:defRPr sz="6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2281" y="7166072"/>
            <a:ext cx="13237340" cy="1290600"/>
          </a:xfrm>
        </p:spPr>
        <p:txBody>
          <a:bodyPr anchor="t"/>
          <a:lstStyle>
            <a:lvl1pPr marL="0" indent="0" algn="l">
              <a:buNone/>
              <a:defRPr sz="3000" cap="none">
                <a:solidFill>
                  <a:schemeClr val="bg2">
                    <a:lumMod val="40000"/>
                    <a:lumOff val="60000"/>
                  </a:schemeClr>
                </a:solidFill>
              </a:defRPr>
            </a:lvl1pPr>
            <a:lvl2pPr marL="685754" indent="0">
              <a:buNone/>
              <a:defRPr sz="2700">
                <a:solidFill>
                  <a:schemeClr val="tx1">
                    <a:tint val="75000"/>
                  </a:schemeClr>
                </a:solidFill>
              </a:defRPr>
            </a:lvl2pPr>
            <a:lvl3pPr marL="1371509" indent="0">
              <a:buNone/>
              <a:defRPr sz="2400">
                <a:solidFill>
                  <a:schemeClr val="tx1">
                    <a:tint val="75000"/>
                  </a:schemeClr>
                </a:solidFill>
              </a:defRPr>
            </a:lvl3pPr>
            <a:lvl4pPr marL="2057263" indent="0">
              <a:buNone/>
              <a:defRPr sz="2100">
                <a:solidFill>
                  <a:schemeClr val="tx1">
                    <a:tint val="75000"/>
                  </a:schemeClr>
                </a:solidFill>
              </a:defRPr>
            </a:lvl4pPr>
            <a:lvl5pPr marL="2743017" indent="0">
              <a:buNone/>
              <a:defRPr sz="2100">
                <a:solidFill>
                  <a:schemeClr val="tx1">
                    <a:tint val="75000"/>
                  </a:schemeClr>
                </a:solidFill>
              </a:defRPr>
            </a:lvl5pPr>
            <a:lvl6pPr marL="3428771" indent="0">
              <a:buNone/>
              <a:defRPr sz="2100">
                <a:solidFill>
                  <a:schemeClr val="tx1">
                    <a:tint val="75000"/>
                  </a:schemeClr>
                </a:solidFill>
              </a:defRPr>
            </a:lvl6pPr>
            <a:lvl7pPr marL="4114526" indent="0">
              <a:buNone/>
              <a:defRPr sz="2100">
                <a:solidFill>
                  <a:schemeClr val="tx1">
                    <a:tint val="75000"/>
                  </a:schemeClr>
                </a:solidFill>
              </a:defRPr>
            </a:lvl7pPr>
            <a:lvl8pPr marL="4800280" indent="0">
              <a:buNone/>
              <a:defRPr sz="2100">
                <a:solidFill>
                  <a:schemeClr val="tx1">
                    <a:tint val="75000"/>
                  </a:schemeClr>
                </a:solidFill>
              </a:defRPr>
            </a:lvl8pPr>
            <a:lvl9pPr marL="5486034" indent="0">
              <a:buNone/>
              <a:defRPr sz="21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46254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582366"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5758830" y="2479206"/>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0" name="図プレースホルダー 8"/>
          <p:cNvSpPr>
            <a:spLocks noGrp="1"/>
          </p:cNvSpPr>
          <p:nvPr>
            <p:ph type="pic" sz="quarter" idx="33" hasCustomPrompt="1"/>
          </p:nvPr>
        </p:nvSpPr>
        <p:spPr>
          <a:xfrm>
            <a:off x="9935294" y="2479204"/>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4" name="図プレースホルダー 8"/>
          <p:cNvSpPr>
            <a:spLocks noGrp="1"/>
          </p:cNvSpPr>
          <p:nvPr>
            <p:ph type="pic" sz="quarter" idx="37" hasCustomPrompt="1"/>
          </p:nvPr>
        </p:nvSpPr>
        <p:spPr>
          <a:xfrm>
            <a:off x="14111758"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3" name="図プレースホルダー 8"/>
          <p:cNvSpPr>
            <a:spLocks noGrp="1"/>
          </p:cNvSpPr>
          <p:nvPr>
            <p:ph type="pic" sz="quarter" idx="38" hasCustomPrompt="1"/>
          </p:nvPr>
        </p:nvSpPr>
        <p:spPr>
          <a:xfrm>
            <a:off x="1582366"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4" name="図プレースホルダー 8"/>
          <p:cNvSpPr>
            <a:spLocks noGrp="1"/>
          </p:cNvSpPr>
          <p:nvPr>
            <p:ph type="pic" sz="quarter" idx="39" hasCustomPrompt="1"/>
          </p:nvPr>
        </p:nvSpPr>
        <p:spPr>
          <a:xfrm>
            <a:off x="5758830" y="6223623"/>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5" name="図プレースホルダー 8"/>
          <p:cNvSpPr>
            <a:spLocks noGrp="1"/>
          </p:cNvSpPr>
          <p:nvPr>
            <p:ph type="pic" sz="quarter" idx="40" hasCustomPrompt="1"/>
          </p:nvPr>
        </p:nvSpPr>
        <p:spPr>
          <a:xfrm>
            <a:off x="9935294" y="6223621"/>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図プレースホルダー 8"/>
          <p:cNvSpPr>
            <a:spLocks noGrp="1"/>
          </p:cNvSpPr>
          <p:nvPr>
            <p:ph type="pic" sz="quarter" idx="41" hasCustomPrompt="1"/>
          </p:nvPr>
        </p:nvSpPr>
        <p:spPr>
          <a:xfrm>
            <a:off x="14111758"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7" name="テキスト プレースホルダー 11"/>
          <p:cNvSpPr>
            <a:spLocks noGrp="1"/>
          </p:cNvSpPr>
          <p:nvPr>
            <p:ph type="body" sz="quarter" idx="14" hasCustomPrompt="1"/>
          </p:nvPr>
        </p:nvSpPr>
        <p:spPr>
          <a:xfrm>
            <a:off x="1222326"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5372765"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9647262"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13797701"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1222326"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5372765"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9647262"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13797701"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23925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49338" y="2971800"/>
            <a:ext cx="4419915"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978610" y="4000500"/>
            <a:ext cx="4390644"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Text Placeholder 4"/>
          <p:cNvSpPr>
            <a:spLocks noGrp="1"/>
          </p:cNvSpPr>
          <p:nvPr>
            <p:ph type="body" sz="quarter" idx="3"/>
          </p:nvPr>
        </p:nvSpPr>
        <p:spPr>
          <a:xfrm>
            <a:off x="5824984" y="2971800"/>
            <a:ext cx="4403979"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5809155" y="4000500"/>
            <a:ext cx="4419807"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14" name="Text Placeholder 4"/>
          <p:cNvSpPr>
            <a:spLocks noGrp="1"/>
          </p:cNvSpPr>
          <p:nvPr>
            <p:ph type="body" sz="quarter" idx="13"/>
          </p:nvPr>
        </p:nvSpPr>
        <p:spPr>
          <a:xfrm>
            <a:off x="10686123" y="2971800"/>
            <a:ext cx="4397788"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10686123" y="4000500"/>
            <a:ext cx="4397788"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cxnSp>
        <p:nvCxnSpPr>
          <p:cNvPr id="17" name="Straight Connector 16"/>
          <p:cNvCxnSpPr/>
          <p:nvPr/>
        </p:nvCxnSpPr>
        <p:spPr>
          <a:xfrm>
            <a:off x="5588728"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2434"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4"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318463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8610" y="6376424"/>
            <a:ext cx="4409692"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978610" y="3314700"/>
            <a:ext cx="4409692"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978610" y="7240817"/>
            <a:ext cx="4409692"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Text Placeholder 4"/>
          <p:cNvSpPr>
            <a:spLocks noGrp="1"/>
          </p:cNvSpPr>
          <p:nvPr>
            <p:ph type="body" sz="quarter" idx="3"/>
          </p:nvPr>
        </p:nvSpPr>
        <p:spPr>
          <a:xfrm>
            <a:off x="5833557" y="6376424"/>
            <a:ext cx="4395406"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5833556" y="3314700"/>
            <a:ext cx="4395406"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5831527" y="7240816"/>
            <a:ext cx="4401227"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14" name="Text Placeholder 4"/>
          <p:cNvSpPr>
            <a:spLocks noGrp="1"/>
          </p:cNvSpPr>
          <p:nvPr>
            <p:ph type="body" sz="quarter" idx="13"/>
          </p:nvPr>
        </p:nvSpPr>
        <p:spPr>
          <a:xfrm>
            <a:off x="10686123" y="6376424"/>
            <a:ext cx="4397788"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10686122" y="3314700"/>
            <a:ext cx="4397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10685936" y="7240813"/>
            <a:ext cx="4403613"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cxnSp>
        <p:nvCxnSpPr>
          <p:cNvPr id="19" name="Straight Connector 18"/>
          <p:cNvCxnSpPr/>
          <p:nvPr/>
        </p:nvCxnSpPr>
        <p:spPr>
          <a:xfrm>
            <a:off x="5588728"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2434"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4"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48407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3867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5238" y="645320"/>
            <a:ext cx="2628673" cy="8739188"/>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78610" y="1331121"/>
            <a:ext cx="11133757" cy="805338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251592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with info">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3991372"/>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4934253"/>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4" name="テキスト プレースホルダー 3"/>
          <p:cNvSpPr>
            <a:spLocks noGrp="1"/>
          </p:cNvSpPr>
          <p:nvPr>
            <p:ph type="body" sz="quarter" idx="10" hasCustomPrompt="1"/>
          </p:nvPr>
        </p:nvSpPr>
        <p:spPr>
          <a:xfrm>
            <a:off x="4390678" y="5791572"/>
            <a:ext cx="9577064" cy="432048"/>
          </a:xfrm>
          <a:prstGeom prst="rect">
            <a:avLst/>
          </a:prstGeom>
        </p:spPr>
        <p:txBody>
          <a:bodyPr/>
          <a:lstStyle>
            <a:lvl1pPr marL="0" indent="0" algn="l">
              <a:buNone/>
              <a:defRPr sz="2400" baseline="0">
                <a:solidFill>
                  <a:schemeClr val="tx1">
                    <a:alpha val="50000"/>
                  </a:schemeClr>
                </a:solidFill>
                <a:latin typeface="Bebas Neue Regular" pitchFamily="50" charset="0"/>
              </a:defRPr>
            </a:lvl1pPr>
          </a:lstStyle>
          <a:p>
            <a:pPr lvl="0"/>
            <a:r>
              <a:rPr lang="en-US" dirty="0"/>
              <a:t>Information Here</a:t>
            </a:r>
          </a:p>
        </p:txBody>
      </p:sp>
    </p:spTree>
    <p:extLst>
      <p:ext uri="{BB962C8B-B14F-4D97-AF65-F5344CB8AC3E}">
        <p14:creationId xmlns:p14="http://schemas.microsoft.com/office/powerpoint/2010/main" val="30051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ítulo y contenido con imagen">
    <p:spTree>
      <p:nvGrpSpPr>
        <p:cNvPr id="1" name=""/>
        <p:cNvGrpSpPr/>
        <p:nvPr/>
      </p:nvGrpSpPr>
      <p:grpSpPr>
        <a:xfrm>
          <a:off x="0" y="0"/>
          <a:ext cx="0" cy="0"/>
          <a:chOff x="0" y="0"/>
          <a:chExt cx="0" cy="0"/>
        </a:xfrm>
      </p:grpSpPr>
      <p:sp>
        <p:nvSpPr>
          <p:cNvPr id="25" name="Marcador de posición de imagen 24">
            <a:extLst>
              <a:ext uri="{FF2B5EF4-FFF2-40B4-BE49-F238E27FC236}">
                <a16:creationId xmlns:a16="http://schemas.microsoft.com/office/drawing/2014/main" id="{9D8367A5-C050-47FB-A1BD-54CD13DE3A0F}"/>
              </a:ext>
            </a:extLst>
          </p:cNvPr>
          <p:cNvSpPr>
            <a:spLocks noGrp="1"/>
          </p:cNvSpPr>
          <p:nvPr>
            <p:ph type="pic" sz="quarter" idx="16"/>
          </p:nvPr>
        </p:nvSpPr>
        <p:spPr>
          <a:xfrm>
            <a:off x="8278889" y="0"/>
            <a:ext cx="9154637" cy="10287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2100"/>
            </a:lvl1pPr>
          </a:lstStyle>
          <a:p>
            <a:pPr rtl="0"/>
            <a:r>
              <a:rPr lang="es-ES" noProof="0"/>
              <a:t>Haga clic en el icono para agregar una imagen</a:t>
            </a:r>
            <a:endParaRPr lang="es-MX"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a:xfrm>
            <a:off x="16093847" y="9003559"/>
            <a:ext cx="824091" cy="547688"/>
          </a:xfrm>
          <a:prstGeom prst="rect">
            <a:avLst/>
          </a:prstGeom>
        </p:spPr>
        <p:txBody>
          <a:bodyPr rtlCol="0"/>
          <a:lstStyle/>
          <a:p>
            <a:pPr rtl="0"/>
            <a:fld id="{D495E168-DA5E-4888-8D8A-92B118324C14}" type="slidenum">
              <a:rPr lang="es-MX" noProof="0" smtClean="0"/>
              <a:pPr rtl="0"/>
              <a:t>‹Nº›</a:t>
            </a:fld>
            <a:endParaRPr lang="es-MX" noProof="0"/>
          </a:p>
        </p:txBody>
      </p:sp>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1160947" y="4611794"/>
            <a:ext cx="6632208" cy="3882956"/>
          </a:xfrm>
        </p:spPr>
        <p:txBody>
          <a:bodyPr lIns="0" rtlCol="0">
            <a:normAutofit/>
          </a:bodyPr>
          <a:lstStyle>
            <a:lvl1pPr marL="269982" indent="-269982">
              <a:spcBef>
                <a:spcPts val="900"/>
              </a:spcBef>
              <a:buClr>
                <a:schemeClr val="bg2"/>
              </a:buClr>
              <a:buFont typeface="Wingdings" panose="05000000000000000000" pitchFamily="2" charset="2"/>
              <a:buChar char="§"/>
              <a:defRPr sz="2100" b="0" i="0">
                <a:solidFill>
                  <a:schemeClr val="bg1">
                    <a:lumMod val="75000"/>
                  </a:schemeClr>
                </a:solidFill>
              </a:defRPr>
            </a:lvl1pPr>
          </a:lstStyle>
          <a:p>
            <a:pPr lvl="0" rtl="0"/>
            <a:r>
              <a:rPr lang="es-MX" noProof="0"/>
              <a:t>Editar estilos de texto del patrón</a:t>
            </a:r>
          </a:p>
        </p:txBody>
      </p:sp>
      <p:sp>
        <p:nvSpPr>
          <p:cNvPr id="21" name="Título 1">
            <a:extLst>
              <a:ext uri="{FF2B5EF4-FFF2-40B4-BE49-F238E27FC236}">
                <a16:creationId xmlns:a16="http://schemas.microsoft.com/office/drawing/2014/main" id="{33528AEE-54AB-4366-9576-BBA1CE5F3A54}"/>
              </a:ext>
            </a:extLst>
          </p:cNvPr>
          <p:cNvSpPr>
            <a:spLocks noGrp="1"/>
          </p:cNvSpPr>
          <p:nvPr>
            <p:ph type="title" hasCustomPrompt="1"/>
          </p:nvPr>
        </p:nvSpPr>
        <p:spPr>
          <a:xfrm>
            <a:off x="1160948" y="1549119"/>
            <a:ext cx="7583466" cy="1173957"/>
          </a:xfrm>
          <a:prstGeom prst="rect">
            <a:avLst/>
          </a:prstGeom>
        </p:spPr>
        <p:txBody>
          <a:bodyPr rtlCol="0">
            <a:normAutofit/>
          </a:bodyPr>
          <a:lstStyle>
            <a:lvl1pPr algn="l">
              <a:defRPr sz="6000" b="1">
                <a:solidFill>
                  <a:schemeClr val="bg1"/>
                </a:solidFill>
              </a:defRPr>
            </a:lvl1pPr>
          </a:lstStyle>
          <a:p>
            <a:pPr rtl="0"/>
            <a:r>
              <a:rPr lang="es-MX" noProof="0"/>
              <a:t>DISEÑO DE TEXTO 1</a:t>
            </a:r>
          </a:p>
        </p:txBody>
      </p:sp>
      <p:sp>
        <p:nvSpPr>
          <p:cNvPr id="22" name="Marcador de texto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1160947" y="3338089"/>
            <a:ext cx="6632208" cy="1123571"/>
          </a:xfrm>
        </p:spPr>
        <p:txBody>
          <a:bodyPr rtlCol="0">
            <a:normAutofit/>
          </a:bodyPr>
          <a:lstStyle>
            <a:lvl1pPr marL="0" indent="0" algn="l">
              <a:buNone/>
              <a:defRPr sz="3300">
                <a:solidFill>
                  <a:schemeClr val="tx2"/>
                </a:solidFill>
              </a:defRPr>
            </a:lvl1pPr>
            <a:lvl2pPr>
              <a:defRPr sz="2700"/>
            </a:lvl2pPr>
            <a:lvl3pPr>
              <a:defRPr sz="2700"/>
            </a:lvl3pPr>
            <a:lvl4pPr>
              <a:defRPr sz="2700"/>
            </a:lvl4pPr>
            <a:lvl5pPr>
              <a:defRPr sz="2700"/>
            </a:lvl5pPr>
          </a:lstStyle>
          <a:p>
            <a:pPr lvl="0" rtl="0"/>
            <a:r>
              <a:rPr lang="es-MX" noProof="0"/>
              <a:t>Editar estilos de texto del patrón</a:t>
            </a:r>
          </a:p>
        </p:txBody>
      </p:sp>
      <p:sp>
        <p:nvSpPr>
          <p:cNvPr id="26" name="Gráfico 4">
            <a:extLst>
              <a:ext uri="{FF2B5EF4-FFF2-40B4-BE49-F238E27FC236}">
                <a16:creationId xmlns:a16="http://schemas.microsoft.com/office/drawing/2014/main" id="{7D57D3C0-DF85-4866-AC4B-ED6A0F6963A5}"/>
              </a:ext>
            </a:extLst>
          </p:cNvPr>
          <p:cNvSpPr/>
          <p:nvPr/>
        </p:nvSpPr>
        <p:spPr>
          <a:xfrm>
            <a:off x="16937475" y="9154505"/>
            <a:ext cx="1366081" cy="216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es-MX" sz="4800" noProof="0"/>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6759" y="2921508"/>
            <a:ext cx="7910313" cy="10965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MX" sz="4800" noProof="0"/>
          </a:p>
        </p:txBody>
      </p:sp>
    </p:spTree>
    <p:extLst>
      <p:ext uri="{BB962C8B-B14F-4D97-AF65-F5344CB8AC3E}">
        <p14:creationId xmlns:p14="http://schemas.microsoft.com/office/powerpoint/2010/main" val="1784244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814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3847356"/>
            <a:ext cx="16344031"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4495428"/>
            <a:ext cx="16344031" cy="2304256"/>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266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 name="円/楕円 3"/>
          <p:cNvSpPr/>
          <p:nvPr userDrawn="1"/>
        </p:nvSpPr>
        <p:spPr>
          <a:xfrm>
            <a:off x="1438350"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図プレースホルダー 5"/>
          <p:cNvSpPr>
            <a:spLocks noGrp="1"/>
          </p:cNvSpPr>
          <p:nvPr>
            <p:ph type="pic" sz="quarter" idx="38" hasCustomPrompt="1"/>
          </p:nvPr>
        </p:nvSpPr>
        <p:spPr>
          <a:xfrm>
            <a:off x="2338450" y="3523320"/>
            <a:ext cx="1008112" cy="1008112"/>
          </a:xfrm>
        </p:spPr>
        <p:txBody>
          <a:bodyPr>
            <a:normAutofit/>
          </a:bodyPr>
          <a:lstStyle>
            <a:lvl1pPr>
              <a:defRPr sz="1100"/>
            </a:lvl1pPr>
          </a:lstStyle>
          <a:p>
            <a:r>
              <a:rPr lang="en-US" dirty="0"/>
              <a:t>ICON</a:t>
            </a:r>
          </a:p>
        </p:txBody>
      </p:sp>
      <p:sp>
        <p:nvSpPr>
          <p:cNvPr id="26" name="円/楕円 25"/>
          <p:cNvSpPr/>
          <p:nvPr userDrawn="1"/>
        </p:nvSpPr>
        <p:spPr>
          <a:xfrm>
            <a:off x="1438350" y="62236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図プレースホルダー 5"/>
          <p:cNvSpPr>
            <a:spLocks noGrp="1"/>
          </p:cNvSpPr>
          <p:nvPr>
            <p:ph type="pic" sz="quarter" idx="39" hasCustomPrompt="1"/>
          </p:nvPr>
        </p:nvSpPr>
        <p:spPr>
          <a:xfrm>
            <a:off x="2338450" y="7123720"/>
            <a:ext cx="1008112" cy="1008112"/>
          </a:xfrm>
        </p:spPr>
        <p:txBody>
          <a:bodyPr>
            <a:normAutofit/>
          </a:bodyPr>
          <a:lstStyle>
            <a:lvl1pPr>
              <a:defRPr sz="1100"/>
            </a:lvl1pPr>
          </a:lstStyle>
          <a:p>
            <a:r>
              <a:rPr lang="en-US" dirty="0"/>
              <a:t>ICON</a:t>
            </a:r>
          </a:p>
        </p:txBody>
      </p:sp>
      <p:sp>
        <p:nvSpPr>
          <p:cNvPr id="28" name="円/楕円 27"/>
          <p:cNvSpPr/>
          <p:nvPr userDrawn="1"/>
        </p:nvSpPr>
        <p:spPr>
          <a:xfrm>
            <a:off x="9647262"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0" hasCustomPrompt="1"/>
          </p:nvPr>
        </p:nvSpPr>
        <p:spPr>
          <a:xfrm>
            <a:off x="10547362" y="3523320"/>
            <a:ext cx="1008112" cy="1008112"/>
          </a:xfrm>
        </p:spPr>
        <p:txBody>
          <a:bodyPr>
            <a:normAutofit/>
          </a:bodyPr>
          <a:lstStyle>
            <a:lvl1pPr>
              <a:defRPr sz="1100"/>
            </a:lvl1pPr>
          </a:lstStyle>
          <a:p>
            <a:r>
              <a:rPr lang="en-US" dirty="0"/>
              <a:t>ICON</a:t>
            </a:r>
          </a:p>
        </p:txBody>
      </p:sp>
      <p:sp>
        <p:nvSpPr>
          <p:cNvPr id="30" name="円/楕円 29"/>
          <p:cNvSpPr/>
          <p:nvPr userDrawn="1"/>
        </p:nvSpPr>
        <p:spPr>
          <a:xfrm>
            <a:off x="9647262" y="6201369"/>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1" hasCustomPrompt="1"/>
          </p:nvPr>
        </p:nvSpPr>
        <p:spPr>
          <a:xfrm>
            <a:off x="10547362" y="7101469"/>
            <a:ext cx="1008112" cy="1008112"/>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39006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3/22/2023</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円/楕円 19"/>
          <p:cNvSpPr/>
          <p:nvPr userDrawn="1"/>
        </p:nvSpPr>
        <p:spPr>
          <a:xfrm>
            <a:off x="1582366"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図プレースホルダー 5"/>
          <p:cNvSpPr>
            <a:spLocks noGrp="1"/>
          </p:cNvSpPr>
          <p:nvPr>
            <p:ph type="pic" sz="quarter" idx="38" hasCustomPrompt="1"/>
          </p:nvPr>
        </p:nvSpPr>
        <p:spPr>
          <a:xfrm>
            <a:off x="2482466" y="3955368"/>
            <a:ext cx="1008112" cy="1008112"/>
          </a:xfrm>
        </p:spPr>
        <p:txBody>
          <a:bodyPr>
            <a:normAutofit/>
          </a:bodyPr>
          <a:lstStyle>
            <a:lvl1pPr>
              <a:defRPr sz="1100"/>
            </a:lvl1pPr>
          </a:lstStyle>
          <a:p>
            <a:r>
              <a:rPr lang="en-US" dirty="0"/>
              <a:t>ICON</a:t>
            </a:r>
          </a:p>
        </p:txBody>
      </p:sp>
      <p:cxnSp>
        <p:nvCxnSpPr>
          <p:cNvPr id="6" name="直線コネクタ 5"/>
          <p:cNvCxnSpPr/>
          <p:nvPr userDrawn="1"/>
        </p:nvCxnSpPr>
        <p:spPr>
          <a:xfrm>
            <a:off x="1294334"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5038750"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5038750"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5686822"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図プレースホルダー 5"/>
          <p:cNvSpPr>
            <a:spLocks noGrp="1"/>
          </p:cNvSpPr>
          <p:nvPr>
            <p:ph type="pic" sz="quarter" idx="41" hasCustomPrompt="1"/>
          </p:nvPr>
        </p:nvSpPr>
        <p:spPr>
          <a:xfrm>
            <a:off x="6586922" y="3955368"/>
            <a:ext cx="1008112" cy="1008112"/>
          </a:xfrm>
        </p:spPr>
        <p:txBody>
          <a:bodyPr>
            <a:normAutofit/>
          </a:bodyPr>
          <a:lstStyle>
            <a:lvl1pPr>
              <a:defRPr sz="1100"/>
            </a:lvl1pPr>
          </a:lstStyle>
          <a:p>
            <a:r>
              <a:rPr lang="en-US" dirty="0"/>
              <a:t>ICON</a:t>
            </a:r>
          </a:p>
        </p:txBody>
      </p:sp>
      <p:cxnSp>
        <p:nvCxnSpPr>
          <p:cNvPr id="38" name="直線コネクタ 37"/>
          <p:cNvCxnSpPr/>
          <p:nvPr userDrawn="1"/>
        </p:nvCxnSpPr>
        <p:spPr>
          <a:xfrm>
            <a:off x="5398790"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9143206"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9143206"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9791278"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4" hasCustomPrompt="1"/>
          </p:nvPr>
        </p:nvSpPr>
        <p:spPr>
          <a:xfrm>
            <a:off x="10691378" y="3955368"/>
            <a:ext cx="1008112" cy="1008112"/>
          </a:xfrm>
        </p:spPr>
        <p:txBody>
          <a:bodyPr>
            <a:normAutofit/>
          </a:bodyPr>
          <a:lstStyle>
            <a:lvl1pPr>
              <a:defRPr sz="1100"/>
            </a:lvl1pPr>
          </a:lstStyle>
          <a:p>
            <a:r>
              <a:rPr lang="en-US" dirty="0"/>
              <a:t>ICON</a:t>
            </a:r>
          </a:p>
        </p:txBody>
      </p:sp>
      <p:cxnSp>
        <p:nvCxnSpPr>
          <p:cNvPr id="43" name="直線コネクタ 42"/>
          <p:cNvCxnSpPr/>
          <p:nvPr userDrawn="1"/>
        </p:nvCxnSpPr>
        <p:spPr>
          <a:xfrm>
            <a:off x="9503246"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3247662"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13247662"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13895734"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7" hasCustomPrompt="1"/>
          </p:nvPr>
        </p:nvSpPr>
        <p:spPr>
          <a:xfrm>
            <a:off x="14795834" y="3955368"/>
            <a:ext cx="1008112" cy="1008112"/>
          </a:xfrm>
        </p:spPr>
        <p:txBody>
          <a:bodyPr>
            <a:normAutofit/>
          </a:bodyPr>
          <a:lstStyle>
            <a:lvl1pPr>
              <a:defRPr sz="1100"/>
            </a:lvl1pPr>
          </a:lstStyle>
          <a:p>
            <a:r>
              <a:rPr lang="en-US" dirty="0"/>
              <a:t>ICON</a:t>
            </a:r>
          </a:p>
        </p:txBody>
      </p:sp>
      <p:cxnSp>
        <p:nvCxnSpPr>
          <p:cNvPr id="48" name="直線コネクタ 47"/>
          <p:cNvCxnSpPr/>
          <p:nvPr userDrawn="1"/>
        </p:nvCxnSpPr>
        <p:spPr>
          <a:xfrm>
            <a:off x="13607702"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5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61"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19.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18.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7.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16.png"/><Relationship Id="rId28" Type="http://schemas.openxmlformats.org/officeDocument/2006/relationships/image" Target="../media/image3.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8"/>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83446" y="-123975"/>
            <a:ext cx="18117134" cy="1821559"/>
          </a:xfrm>
          <a:prstGeom prst="rect">
            <a:avLst/>
          </a:prstGeom>
        </p:spPr>
      </p:pic>
      <p:pic>
        <p:nvPicPr>
          <p:cNvPr id="9" name="図 8"/>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rot="10800000">
            <a:off x="0" y="0"/>
            <a:ext cx="1117050" cy="1126059"/>
          </a:xfrm>
          <a:prstGeom prst="rect">
            <a:avLst/>
          </a:prstGeom>
        </p:spPr>
      </p:pic>
      <p:pic>
        <p:nvPicPr>
          <p:cNvPr id="8" name="図 7"/>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17160195" y="9163193"/>
            <a:ext cx="1117050" cy="1126059"/>
          </a:xfrm>
          <a:prstGeom prst="rect">
            <a:avLst/>
          </a:prstGeom>
        </p:spPr>
      </p:pic>
      <p:pic>
        <p:nvPicPr>
          <p:cNvPr id="7" name="図 6"/>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pic>
        <p:nvPicPr>
          <p:cNvPr id="14" name="図 13"/>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rot="10800000">
            <a:off x="99080" y="9370612"/>
            <a:ext cx="18117134" cy="1821559"/>
          </a:xfrm>
          <a:prstGeom prst="rect">
            <a:avLst/>
          </a:prstGeom>
        </p:spPr>
      </p:pic>
      <p:sp>
        <p:nvSpPr>
          <p:cNvPr id="2" name="タイトル プレースホルダー 1"/>
          <p:cNvSpPr>
            <a:spLocks noGrp="1"/>
          </p:cNvSpPr>
          <p:nvPr>
            <p:ph type="title"/>
          </p:nvPr>
        </p:nvSpPr>
        <p:spPr>
          <a:xfrm>
            <a:off x="894346" y="246956"/>
            <a:ext cx="16457772" cy="120315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914321" y="1831132"/>
            <a:ext cx="16457772"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914321" y="9607996"/>
            <a:ext cx="4266830" cy="547688"/>
          </a:xfrm>
          <a:prstGeom prst="rect">
            <a:avLst/>
          </a:prstGeom>
        </p:spPr>
        <p:txBody>
          <a:bodyPr vert="horz" lIns="163275" tIns="81638" rIns="163275" bIns="81638" rtlCol="0" anchor="ctr"/>
          <a:lstStyle>
            <a:lvl1pPr algn="l">
              <a:defRPr sz="2100">
                <a:solidFill>
                  <a:schemeClr val="tx1">
                    <a:tint val="75000"/>
                  </a:schemeClr>
                </a:solidFill>
              </a:defRPr>
            </a:lvl1pPr>
          </a:lstStyle>
          <a:p>
            <a:fld id="{1FD627AA-E268-4C67-A9A7-5C4D23F3573A}" type="datetimeFigureOut">
              <a:rPr lang="en-US" smtClean="0"/>
              <a:t>3/22/2023</a:t>
            </a:fld>
            <a:endParaRPr lang="en-US"/>
          </a:p>
        </p:txBody>
      </p:sp>
      <p:sp>
        <p:nvSpPr>
          <p:cNvPr id="5"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6" name="スライド番号プレースホルダー 5"/>
          <p:cNvSpPr>
            <a:spLocks noGrp="1"/>
          </p:cNvSpPr>
          <p:nvPr>
            <p:ph type="sldNum" sz="quarter" idx="4"/>
          </p:nvPr>
        </p:nvSpPr>
        <p:spPr>
          <a:xfrm>
            <a:off x="17552412" y="9535988"/>
            <a:ext cx="735810" cy="547688"/>
          </a:xfrm>
          <a:prstGeom prst="rect">
            <a:avLst/>
          </a:prstGeom>
        </p:spPr>
        <p:txBody>
          <a:bodyPr vert="horz" lIns="163275" tIns="81638" rIns="163275" bIns="81638" rtlCol="0" anchor="ctr"/>
          <a:lstStyle>
            <a:lvl1pPr algn="r">
              <a:defRPr sz="3600">
                <a:solidFill>
                  <a:schemeClr val="tx1">
                    <a:alpha val="50000"/>
                  </a:schemeClr>
                </a:solidFill>
                <a:latin typeface="Bebas Neue Regular" pitchFamily="50" charset="0"/>
              </a:defRPr>
            </a:lvl1pPr>
          </a:lstStyle>
          <a:p>
            <a:fld id="{387164BF-D67A-46C0-81D2-5BAF67C00C80}" type="slidenum">
              <a:rPr lang="en-US" smtClean="0"/>
              <a:pPr/>
              <a:t>‹Nº›</a:t>
            </a:fld>
            <a:endParaRPr lang="en-US"/>
          </a:p>
        </p:txBody>
      </p:sp>
    </p:spTree>
    <p:extLst>
      <p:ext uri="{BB962C8B-B14F-4D97-AF65-F5344CB8AC3E}">
        <p14:creationId xmlns:p14="http://schemas.microsoft.com/office/powerpoint/2010/main" val="1884686970"/>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61" r:id="rId3"/>
    <p:sldLayoutId id="2147483662" r:id="rId4"/>
    <p:sldLayoutId id="2147483663" r:id="rId5"/>
    <p:sldLayoutId id="2147483664" r:id="rId6"/>
    <p:sldLayoutId id="2147483704" r:id="rId7"/>
    <p:sldLayoutId id="2147483668" r:id="rId8"/>
    <p:sldLayoutId id="2147483669" r:id="rId9"/>
    <p:sldLayoutId id="2147483665" r:id="rId10"/>
    <p:sldLayoutId id="2147483666" r:id="rId11"/>
    <p:sldLayoutId id="2147483714" r:id="rId12"/>
    <p:sldLayoutId id="2147483673" r:id="rId13"/>
    <p:sldLayoutId id="2147483701" r:id="rId14"/>
    <p:sldLayoutId id="2147483657" r:id="rId15"/>
    <p:sldLayoutId id="2147483667" r:id="rId16"/>
    <p:sldLayoutId id="2147483660" r:id="rId17"/>
    <p:sldLayoutId id="2147483682" r:id="rId18"/>
    <p:sldLayoutId id="2147483692" r:id="rId19"/>
    <p:sldLayoutId id="2147483707" r:id="rId20"/>
    <p:sldLayoutId id="2147483683" r:id="rId21"/>
    <p:sldLayoutId id="2147483687" r:id="rId22"/>
    <p:sldLayoutId id="2147483705" r:id="rId23"/>
    <p:sldLayoutId id="2147483688" r:id="rId24"/>
    <p:sldLayoutId id="2147483685" r:id="rId25"/>
    <p:sldLayoutId id="2147483686" r:id="rId26"/>
    <p:sldLayoutId id="2147483709" r:id="rId27"/>
    <p:sldLayoutId id="2147483694" r:id="rId28"/>
    <p:sldLayoutId id="2147483690" r:id="rId29"/>
    <p:sldLayoutId id="2147483691" r:id="rId30"/>
    <p:sldLayoutId id="2147483695" r:id="rId31"/>
    <p:sldLayoutId id="2147483697" r:id="rId32"/>
    <p:sldLayoutId id="2147483698" r:id="rId33"/>
    <p:sldLayoutId id="2147483699" r:id="rId34"/>
    <p:sldLayoutId id="2147483700" r:id="rId35"/>
    <p:sldLayoutId id="2147483703" r:id="rId36"/>
    <p:sldLayoutId id="2147483708" r:id="rId37"/>
    <p:sldLayoutId id="2147483715" r:id="rId38"/>
    <p:sldLayoutId id="2147483718" r:id="rId39"/>
    <p:sldLayoutId id="2147483719" r:id="rId40"/>
    <p:sldLayoutId id="2147483720" r:id="rId41"/>
    <p:sldLayoutId id="2147483656" r:id="rId42"/>
    <p:sldLayoutId id="2147483713" r:id="rId43"/>
    <p:sldLayoutId id="2147483658" r:id="rId44"/>
    <p:sldLayoutId id="2147483678" r:id="rId45"/>
    <p:sldLayoutId id="2147483679" r:id="rId46"/>
    <p:sldLayoutId id="2147483680" r:id="rId47"/>
    <p:sldLayoutId id="2147483681" r:id="rId48"/>
    <p:sldLayoutId id="2147483684" r:id="rId49"/>
    <p:sldLayoutId id="2147483711" r:id="rId50"/>
    <p:sldLayoutId id="2147483712" r:id="rId51"/>
    <p:sldLayoutId id="2147483689" r:id="rId52"/>
    <p:sldLayoutId id="2147483675" r:id="rId53"/>
    <p:sldLayoutId id="2147483702" r:id="rId54"/>
    <p:sldLayoutId id="2147483706" r:id="rId55"/>
    <p:sldLayoutId id="2147483710" r:id="rId5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txStyles>
    <p:titleStyle>
      <a:lvl1pPr algn="ctr" defTabSz="1632753" rtl="0" eaLnBrk="1" latinLnBrk="0" hangingPunct="1">
        <a:spcBef>
          <a:spcPct val="0"/>
        </a:spcBef>
        <a:buNone/>
        <a:defRPr sz="8800" kern="1200" spc="300" baseline="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4004528"/>
            <a:ext cx="6054993" cy="6282473"/>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4338521"/>
            <a:ext cx="2283420" cy="3548180"/>
          </a:xfrm>
          <a:prstGeom prst="rect">
            <a:avLst/>
          </a:prstGeom>
        </p:spPr>
      </p:pic>
      <p:sp>
        <p:nvSpPr>
          <p:cNvPr id="16" name="Oval 15"/>
          <p:cNvSpPr/>
          <p:nvPr/>
        </p:nvSpPr>
        <p:spPr>
          <a:xfrm>
            <a:off x="12912397" y="2514600"/>
            <a:ext cx="4228733"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11998077" y="1"/>
            <a:ext cx="2404872" cy="1712111"/>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12907697" y="9144000"/>
            <a:ext cx="1490472" cy="1143000"/>
          </a:xfrm>
          <a:prstGeom prst="rect">
            <a:avLst/>
          </a:prstGeom>
        </p:spPr>
      </p:pic>
      <p:sp>
        <p:nvSpPr>
          <p:cNvPr id="14" name="Rectangle 13"/>
          <p:cNvSpPr/>
          <p:nvPr/>
        </p:nvSpPr>
        <p:spPr>
          <a:xfrm>
            <a:off x="15655359" y="0"/>
            <a:ext cx="1028611"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083" y="679077"/>
            <a:ext cx="14105860" cy="2100795"/>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54825" y="3079378"/>
            <a:ext cx="13418647" cy="629322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5232073" y="2686072"/>
            <a:ext cx="1485899" cy="45715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1FD627AA-E268-4C67-A9A7-5C4D23F3573A}" type="datetimeFigureOut">
              <a:rPr lang="en-US" smtClean="0"/>
              <a:t>3/22/2023</a:t>
            </a:fld>
            <a:endParaRPr lang="en-US"/>
          </a:p>
        </p:txBody>
      </p:sp>
      <p:sp>
        <p:nvSpPr>
          <p:cNvPr id="5" name="Footer Placeholder 4"/>
          <p:cNvSpPr>
            <a:spLocks noGrp="1"/>
          </p:cNvSpPr>
          <p:nvPr>
            <p:ph type="ftr" sz="quarter" idx="3"/>
          </p:nvPr>
        </p:nvSpPr>
        <p:spPr>
          <a:xfrm rot="5400000">
            <a:off x="13425944" y="4837966"/>
            <a:ext cx="5789693" cy="45716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r>
              <a:rPr lang="en-US"/>
              <a:t>The Power of PowerPoint | thepopp.com</a:t>
            </a:r>
            <a:endParaRPr lang="en-US" dirty="0"/>
          </a:p>
        </p:txBody>
      </p:sp>
      <p:sp>
        <p:nvSpPr>
          <p:cNvPr id="6" name="Slide Number Placeholder 5"/>
          <p:cNvSpPr>
            <a:spLocks noGrp="1"/>
          </p:cNvSpPr>
          <p:nvPr>
            <p:ph type="sldNum" sz="quarter" idx="4"/>
          </p:nvPr>
        </p:nvSpPr>
        <p:spPr bwMode="gray">
          <a:xfrm>
            <a:off x="15527463" y="443594"/>
            <a:ext cx="125718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387164BF-D67A-46C0-81D2-5BAF67C00C80}" type="slidenum">
              <a:rPr lang="en-US" smtClean="0"/>
              <a:pPr/>
              <a:t>‹Nº›</a:t>
            </a:fld>
            <a:endParaRPr lang="en-US"/>
          </a:p>
        </p:txBody>
      </p:sp>
      <p:pic>
        <p:nvPicPr>
          <p:cNvPr id="13" name="図 12">
            <a:extLst>
              <a:ext uri="{FF2B5EF4-FFF2-40B4-BE49-F238E27FC236}">
                <a16:creationId xmlns:a16="http://schemas.microsoft.com/office/drawing/2014/main" id="{37178D0A-55C9-47E2-AA72-544045CFDE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3446" y="-123975"/>
            <a:ext cx="18117134" cy="1821559"/>
          </a:xfrm>
          <a:prstGeom prst="rect">
            <a:avLst/>
          </a:prstGeom>
        </p:spPr>
      </p:pic>
      <p:pic>
        <p:nvPicPr>
          <p:cNvPr id="15" name="図 8">
            <a:extLst>
              <a:ext uri="{FF2B5EF4-FFF2-40B4-BE49-F238E27FC236}">
                <a16:creationId xmlns:a16="http://schemas.microsoft.com/office/drawing/2014/main" id="{D637A1C5-6162-461C-8023-DB444050082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a:off x="0" y="0"/>
            <a:ext cx="1117050" cy="1126059"/>
          </a:xfrm>
          <a:prstGeom prst="rect">
            <a:avLst/>
          </a:prstGeom>
        </p:spPr>
      </p:pic>
      <p:pic>
        <p:nvPicPr>
          <p:cNvPr id="17" name="図 7">
            <a:extLst>
              <a:ext uri="{FF2B5EF4-FFF2-40B4-BE49-F238E27FC236}">
                <a16:creationId xmlns:a16="http://schemas.microsoft.com/office/drawing/2014/main" id="{2C35ACA2-2C4D-42DD-8D7B-C1DBD5287363}"/>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160195" y="9163193"/>
            <a:ext cx="1117050" cy="1126059"/>
          </a:xfrm>
          <a:prstGeom prst="rect">
            <a:avLst/>
          </a:prstGeom>
        </p:spPr>
      </p:pic>
      <p:pic>
        <p:nvPicPr>
          <p:cNvPr id="18" name="図 6">
            <a:extLst>
              <a:ext uri="{FF2B5EF4-FFF2-40B4-BE49-F238E27FC236}">
                <a16:creationId xmlns:a16="http://schemas.microsoft.com/office/drawing/2014/main" id="{A4219726-15FE-42F6-AA77-6C1CDD258AA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pic>
        <p:nvPicPr>
          <p:cNvPr id="19" name="図 13">
            <a:extLst>
              <a:ext uri="{FF2B5EF4-FFF2-40B4-BE49-F238E27FC236}">
                <a16:creationId xmlns:a16="http://schemas.microsoft.com/office/drawing/2014/main" id="{E845F7F4-70B1-4371-A272-E54CBE205CE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a:off x="99080" y="9370612"/>
            <a:ext cx="18117134" cy="1821559"/>
          </a:xfrm>
          <a:prstGeom prst="rect">
            <a:avLst/>
          </a:prstGeom>
        </p:spPr>
      </p:pic>
    </p:spTree>
    <p:extLst>
      <p:ext uri="{BB962C8B-B14F-4D97-AF65-F5344CB8AC3E}">
        <p14:creationId xmlns:p14="http://schemas.microsoft.com/office/powerpoint/2010/main" val="644788171"/>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754"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16" indent="-514316" algn="l" defTabSz="685754"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351" indent="-428596" algn="l" defTabSz="685754"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386"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140"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5894"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8749"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403"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157"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8911"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754" rtl="0" eaLnBrk="1" latinLnBrk="0" hangingPunct="1">
        <a:defRPr sz="2700" kern="1200">
          <a:solidFill>
            <a:schemeClr val="tx1"/>
          </a:solidFill>
          <a:latin typeface="+mn-lt"/>
          <a:ea typeface="+mn-ea"/>
          <a:cs typeface="+mn-cs"/>
        </a:defRPr>
      </a:lvl1pPr>
      <a:lvl2pPr marL="685754" algn="l" defTabSz="685754" rtl="0" eaLnBrk="1" latinLnBrk="0" hangingPunct="1">
        <a:defRPr sz="2700" kern="1200">
          <a:solidFill>
            <a:schemeClr val="tx1"/>
          </a:solidFill>
          <a:latin typeface="+mn-lt"/>
          <a:ea typeface="+mn-ea"/>
          <a:cs typeface="+mn-cs"/>
        </a:defRPr>
      </a:lvl2pPr>
      <a:lvl3pPr marL="1371509" algn="l" defTabSz="685754" rtl="0" eaLnBrk="1" latinLnBrk="0" hangingPunct="1">
        <a:defRPr sz="2700" kern="1200">
          <a:solidFill>
            <a:schemeClr val="tx1"/>
          </a:solidFill>
          <a:latin typeface="+mn-lt"/>
          <a:ea typeface="+mn-ea"/>
          <a:cs typeface="+mn-cs"/>
        </a:defRPr>
      </a:lvl3pPr>
      <a:lvl4pPr marL="2057263" algn="l" defTabSz="685754" rtl="0" eaLnBrk="1" latinLnBrk="0" hangingPunct="1">
        <a:defRPr sz="2700" kern="1200">
          <a:solidFill>
            <a:schemeClr val="tx1"/>
          </a:solidFill>
          <a:latin typeface="+mn-lt"/>
          <a:ea typeface="+mn-ea"/>
          <a:cs typeface="+mn-cs"/>
        </a:defRPr>
      </a:lvl4pPr>
      <a:lvl5pPr marL="2743017" algn="l" defTabSz="685754" rtl="0" eaLnBrk="1" latinLnBrk="0" hangingPunct="1">
        <a:defRPr sz="2700" kern="1200">
          <a:solidFill>
            <a:schemeClr val="tx1"/>
          </a:solidFill>
          <a:latin typeface="+mn-lt"/>
          <a:ea typeface="+mn-ea"/>
          <a:cs typeface="+mn-cs"/>
        </a:defRPr>
      </a:lvl5pPr>
      <a:lvl6pPr marL="3428771" algn="l" defTabSz="685754" rtl="0" eaLnBrk="1" latinLnBrk="0" hangingPunct="1">
        <a:defRPr sz="2700" kern="1200">
          <a:solidFill>
            <a:schemeClr val="tx1"/>
          </a:solidFill>
          <a:latin typeface="+mn-lt"/>
          <a:ea typeface="+mn-ea"/>
          <a:cs typeface="+mn-cs"/>
        </a:defRPr>
      </a:lvl6pPr>
      <a:lvl7pPr marL="4114526" algn="l" defTabSz="685754" rtl="0" eaLnBrk="1" latinLnBrk="0" hangingPunct="1">
        <a:defRPr sz="2700" kern="1200">
          <a:solidFill>
            <a:schemeClr val="tx1"/>
          </a:solidFill>
          <a:latin typeface="+mn-lt"/>
          <a:ea typeface="+mn-ea"/>
          <a:cs typeface="+mn-cs"/>
        </a:defRPr>
      </a:lvl7pPr>
      <a:lvl8pPr marL="4800280" algn="l" defTabSz="685754" rtl="0" eaLnBrk="1" latinLnBrk="0" hangingPunct="1">
        <a:defRPr sz="2700" kern="1200">
          <a:solidFill>
            <a:schemeClr val="tx1"/>
          </a:solidFill>
          <a:latin typeface="+mn-lt"/>
          <a:ea typeface="+mn-ea"/>
          <a:cs typeface="+mn-cs"/>
        </a:defRPr>
      </a:lvl8pPr>
      <a:lvl9pPr marL="5486034" algn="l" defTabSz="685754"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6.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6E9371-6E05-45E0-803B-4C39AC28CC69}"/>
              </a:ext>
            </a:extLst>
          </p:cNvPr>
          <p:cNvSpPr txBox="1">
            <a:spLocks/>
          </p:cNvSpPr>
          <p:nvPr/>
        </p:nvSpPr>
        <p:spPr>
          <a:xfrm>
            <a:off x="1269221" y="1054322"/>
            <a:ext cx="15764762" cy="3421735"/>
          </a:xfrm>
          <a:prstGeom prst="rect">
            <a:avLst/>
          </a:prstGeom>
        </p:spPr>
        <p:txBody>
          <a:bodyPr rtlCol="0"/>
          <a:lstStyle>
            <a:lvl1pPr algn="l" defTabSz="1632753" rtl="0" eaLnBrk="1" latinLnBrk="0" hangingPunct="1">
              <a:lnSpc>
                <a:spcPts val="9000"/>
              </a:lnSpc>
              <a:spcBef>
                <a:spcPct val="0"/>
              </a:spcBef>
              <a:buNone/>
              <a:defRPr sz="9600" kern="1200" baseline="0">
                <a:solidFill>
                  <a:schemeClr val="bg1"/>
                </a:solidFill>
                <a:latin typeface="Bebas Neue Regular" pitchFamily="50" charset="0"/>
                <a:ea typeface="+mj-ea"/>
                <a:cs typeface="+mj-cs"/>
              </a:defRPr>
            </a:lvl1pPr>
          </a:lstStyle>
          <a:p>
            <a:pPr algn="ctr"/>
            <a:r>
              <a:rPr lang="es-ES" sz="10500" b="1" dirty="0">
                <a:solidFill>
                  <a:schemeClr val="tx1"/>
                </a:solidFill>
                <a:latin typeface="Arial" panose="020B0604020202020204" pitchFamily="34" charset="0"/>
                <a:cs typeface="Arial" panose="020B0604020202020204" pitchFamily="34" charset="0"/>
              </a:rPr>
              <a:t>INFORME DE ACTIVIDADES 2022</a:t>
            </a:r>
            <a:endParaRPr lang="es-MX" sz="10500" b="1"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157446" y="4743484"/>
            <a:ext cx="8424127" cy="4704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7347796"/>
      </p:ext>
    </p:extLst>
  </p:cSld>
  <p:clrMapOvr>
    <a:masterClrMapping/>
  </p:clrMapOvr>
  <mc:AlternateContent xmlns:mc="http://schemas.openxmlformats.org/markup-compatibility/2006" xmlns:p14="http://schemas.microsoft.com/office/powerpoint/2010/main">
    <mc:Choice Requires="p14">
      <p:transition spd="med" p14:dur="700" advTm="4001">
        <p:fade/>
      </p:transition>
    </mc:Choice>
    <mc:Fallback xmlns="">
      <p:transition spd="med" advTm="4001">
        <p:fade/>
      </p:transition>
    </mc:Fallback>
  </mc:AlternateContent>
  <p:extLst>
    <p:ext uri="{E180D4A7-C9FB-4DFB-919C-405C955672EB}">
      <p14:showEvtLst xmlns:p14="http://schemas.microsoft.com/office/powerpoint/2010/main">
        <p14:playEvt time="225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1AE56C-1C7D-45E2-9E60-8FF4729EE9E1}"/>
              </a:ext>
            </a:extLst>
          </p:cNvPr>
          <p:cNvSpPr/>
          <p:nvPr/>
        </p:nvSpPr>
        <p:spPr>
          <a:xfrm>
            <a:off x="718270" y="1903140"/>
            <a:ext cx="16921880" cy="1077218"/>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asistió a la Toma de Protesta de La Asociación Femenil de Ejecutivas de Empresas Turísticas de Quintana Roo A.C. (AFEET), en el Hotel </a:t>
            </a:r>
            <a:r>
              <a:rPr lang="es-MX" dirty="0" err="1">
                <a:latin typeface="Arial" panose="020B0604020202020204" pitchFamily="34" charset="0"/>
                <a:ea typeface="Times New Roman" panose="02020603050405020304" pitchFamily="18" charset="0"/>
                <a:cs typeface="Times New Roman" panose="02020603050405020304" pitchFamily="18" charset="0"/>
              </a:rPr>
              <a:t>Breathless</a:t>
            </a:r>
            <a:r>
              <a:rPr lang="es-MX" dirty="0">
                <a:latin typeface="Arial" panose="020B0604020202020204" pitchFamily="34" charset="0"/>
                <a:ea typeface="Times New Roman" panose="02020603050405020304" pitchFamily="18" charset="0"/>
                <a:cs typeface="Times New Roman" panose="02020603050405020304" pitchFamily="18" charset="0"/>
              </a:rPr>
              <a:t> Cancún.</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5F7B817D-07A7-4FEC-A921-805BFCE5468C}"/>
              </a:ext>
            </a:extLst>
          </p:cNvPr>
          <p:cNvPicPr/>
          <p:nvPr/>
        </p:nvPicPr>
        <p:blipFill rotWithShape="1">
          <a:blip r:embed="rId2">
            <a:extLst>
              <a:ext uri="{28A0092B-C50C-407E-A947-70E740481C1C}">
                <a14:useLocalDpi xmlns:a14="http://schemas.microsoft.com/office/drawing/2010/main" val="0"/>
              </a:ext>
            </a:extLst>
          </a:blip>
          <a:srcRect l="10582" t="8300" r="6163" b="7456"/>
          <a:stretch/>
        </p:blipFill>
        <p:spPr bwMode="auto">
          <a:xfrm>
            <a:off x="1222326" y="3559324"/>
            <a:ext cx="6624736" cy="4906536"/>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AAB08E7A-D01C-4C04-A996-0C18C7240D9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77104" y="3415308"/>
            <a:ext cx="8166903" cy="5194568"/>
          </a:xfrm>
          <a:prstGeom prst="rect">
            <a:avLst/>
          </a:prstGeom>
        </p:spPr>
      </p:pic>
    </p:spTree>
    <p:extLst>
      <p:ext uri="{BB962C8B-B14F-4D97-AF65-F5344CB8AC3E}">
        <p14:creationId xmlns:p14="http://schemas.microsoft.com/office/powerpoint/2010/main" val="94772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34E8927-6297-4AE7-8EAC-7E3FF52FA866}"/>
              </a:ext>
            </a:extLst>
          </p:cNvPr>
          <p:cNvSpPr/>
          <p:nvPr/>
        </p:nvSpPr>
        <p:spPr>
          <a:xfrm>
            <a:off x="862286" y="1975148"/>
            <a:ext cx="16705856" cy="1569660"/>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participó en el Encuentro con organizaciones empresariales y del Sector Turístico en Quintana Roo, donde se contó con la visita de la Comisión de Turismo del Senado de la República.</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830A3268-C845-4328-862E-44F6EE959C6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66742" y="3544808"/>
            <a:ext cx="7560839" cy="5403100"/>
          </a:xfrm>
          <a:prstGeom prst="rect">
            <a:avLst/>
          </a:prstGeom>
        </p:spPr>
      </p:pic>
    </p:spTree>
    <p:extLst>
      <p:ext uri="{BB962C8B-B14F-4D97-AF65-F5344CB8AC3E}">
        <p14:creationId xmlns:p14="http://schemas.microsoft.com/office/powerpoint/2010/main" val="334679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2" name="Marcador de número de diapositiva 1">
            <a:extLst>
              <a:ext uri="{FF2B5EF4-FFF2-40B4-BE49-F238E27FC236}">
                <a16:creationId xmlns:a16="http://schemas.microsoft.com/office/drawing/2014/main" id="{C1C20937-8D4C-4000-BCD6-AC984F093F26}"/>
              </a:ext>
            </a:extLst>
          </p:cNvPr>
          <p:cNvSpPr>
            <a:spLocks noGrp="1"/>
          </p:cNvSpPr>
          <p:nvPr>
            <p:ph type="sldNum" sz="quarter" idx="10"/>
          </p:nvPr>
        </p:nvSpPr>
        <p:spPr/>
        <p:txBody>
          <a:bodyPr rtlCol="0"/>
          <a:lstStyle/>
          <a:p>
            <a:pPr rtl="0"/>
            <a:fld id="{D495E168-DA5E-4888-8D8A-92B118324C14}" type="slidenum">
              <a:rPr lang="es-MX" smtClean="0"/>
              <a:pPr rtl="0"/>
              <a:t>12</a:t>
            </a:fld>
            <a:endParaRPr lang="es-MX"/>
          </a:p>
        </p:txBody>
      </p:sp>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6" y="4205992"/>
            <a:ext cx="7583466" cy="1875016"/>
          </a:xfrm>
        </p:spPr>
        <p:txBody>
          <a:bodyPr rtlCol="0">
            <a:noAutofit/>
          </a:bodyPr>
          <a:lstStyle/>
          <a:p>
            <a:pPr rtl="0"/>
            <a:r>
              <a:rPr lang="es-ES" sz="14399" dirty="0"/>
              <a:t>ABRIL</a:t>
            </a:r>
            <a:endParaRPr lang="es-MX" sz="14399" dirty="0"/>
          </a:p>
        </p:txBody>
      </p:sp>
    </p:spTree>
    <p:extLst>
      <p:ext uri="{BB962C8B-B14F-4D97-AF65-F5344CB8AC3E}">
        <p14:creationId xmlns:p14="http://schemas.microsoft.com/office/powerpoint/2010/main" val="1338529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247A170-DE57-4073-AD4D-80C8990C1655}"/>
              </a:ext>
            </a:extLst>
          </p:cNvPr>
          <p:cNvSpPr txBox="1"/>
          <p:nvPr/>
        </p:nvSpPr>
        <p:spPr>
          <a:xfrm>
            <a:off x="502246" y="1615108"/>
            <a:ext cx="17281920" cy="2062103"/>
          </a:xfrm>
          <a:prstGeom prst="rect">
            <a:avLst/>
          </a:prstGeom>
          <a:noFill/>
        </p:spPr>
        <p:txBody>
          <a:bodyPr wrap="square" rtlCol="0">
            <a:spAutoFit/>
          </a:bodyPr>
          <a:lstStyle/>
          <a:p>
            <a:r>
              <a:rPr lang="es-MX" dirty="0"/>
              <a:t>Se llevó a cabo una Reunión virtual con la Agencia Nacional de Aduanas de México y Presidentes de Asociaciones, para tratar el asunto de la urgente necesidad de agilizar los flujos de turistas a su llegada en los aeropuertos de Cancún y Cozumel.</a:t>
            </a:r>
          </a:p>
          <a:p>
            <a:endParaRPr lang="es-MX" dirty="0"/>
          </a:p>
        </p:txBody>
      </p:sp>
      <p:sp>
        <p:nvSpPr>
          <p:cNvPr id="2" name="Rectángulo 1">
            <a:extLst>
              <a:ext uri="{FF2B5EF4-FFF2-40B4-BE49-F238E27FC236}">
                <a16:creationId xmlns:a16="http://schemas.microsoft.com/office/drawing/2014/main" id="{96353353-2BB3-4BDC-B696-85132C3892A7}"/>
              </a:ext>
            </a:extLst>
          </p:cNvPr>
          <p:cNvSpPr/>
          <p:nvPr/>
        </p:nvSpPr>
        <p:spPr>
          <a:xfrm>
            <a:off x="502246" y="3893235"/>
            <a:ext cx="16993888" cy="1077218"/>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participó en la Reunión de Trabajo con el Lic. Roberto González López, Titular de Migración, AMAV y ASUR.</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FA57CBA4-33D4-41E6-B9E0-EF337BDE2C1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26782" y="5196802"/>
            <a:ext cx="6840760" cy="4104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224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1A1B6F8-E742-45B7-A12C-B8EC3008F8CB}"/>
              </a:ext>
            </a:extLst>
          </p:cNvPr>
          <p:cNvSpPr/>
          <p:nvPr/>
        </p:nvSpPr>
        <p:spPr>
          <a:xfrm>
            <a:off x="358230" y="1831132"/>
            <a:ext cx="17281920" cy="1077218"/>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participó en la Reunión de Trabajo con el Comisionado Nacional de Migración y Empresarios </a:t>
            </a:r>
            <a:r>
              <a:rPr lang="es-MX" dirty="0" err="1">
                <a:latin typeface="Arial" panose="020B0604020202020204" pitchFamily="34" charset="0"/>
                <a:ea typeface="Times New Roman" panose="02020603050405020304" pitchFamily="18" charset="0"/>
                <a:cs typeface="Times New Roman" panose="02020603050405020304" pitchFamily="18" charset="0"/>
              </a:rPr>
              <a:t>Turisticos</a:t>
            </a:r>
            <a:r>
              <a:rPr lang="es-MX" dirty="0">
                <a:latin typeface="Arial" panose="020B0604020202020204" pitchFamily="34" charset="0"/>
                <a:ea typeface="Times New Roman" panose="02020603050405020304" pitchFamily="18" charset="0"/>
                <a:cs typeface="Times New Roman" panose="02020603050405020304" pitchFamily="18" charset="0"/>
              </a:rPr>
              <a:t>.</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66D1C97B-A6C8-4F6A-A85F-D52912F1DC90}"/>
              </a:ext>
            </a:extLst>
          </p:cNvPr>
          <p:cNvPicPr/>
          <p:nvPr/>
        </p:nvPicPr>
        <p:blipFill rotWithShape="1">
          <a:blip r:embed="rId2" cstate="print">
            <a:extLst>
              <a:ext uri="{28A0092B-C50C-407E-A947-70E740481C1C}">
                <a14:useLocalDpi xmlns:a14="http://schemas.microsoft.com/office/drawing/2010/main" val="0"/>
              </a:ext>
            </a:extLst>
          </a:blip>
          <a:srcRect b="35789"/>
          <a:stretch/>
        </p:blipFill>
        <p:spPr bwMode="auto">
          <a:xfrm>
            <a:off x="1150318" y="3991372"/>
            <a:ext cx="7056784" cy="39604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5E6F3C56-6B02-4FD3-82AF-890C98476CF0}"/>
              </a:ext>
            </a:extLst>
          </p:cNvPr>
          <p:cNvPicPr/>
          <p:nvPr/>
        </p:nvPicPr>
        <p:blipFill rotWithShape="1">
          <a:blip r:embed="rId3">
            <a:extLst>
              <a:ext uri="{28A0092B-C50C-407E-A947-70E740481C1C}">
                <a14:useLocalDpi xmlns:a14="http://schemas.microsoft.com/office/drawing/2010/main" val="0"/>
              </a:ext>
            </a:extLst>
          </a:blip>
          <a:srcRect l="2984" t="15653" b="6615"/>
          <a:stretch/>
        </p:blipFill>
        <p:spPr bwMode="auto">
          <a:xfrm>
            <a:off x="9154841" y="3453594"/>
            <a:ext cx="7272808" cy="50359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91859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6" y="4205992"/>
            <a:ext cx="7583466" cy="1875016"/>
          </a:xfrm>
        </p:spPr>
        <p:txBody>
          <a:bodyPr rtlCol="0">
            <a:noAutofit/>
          </a:bodyPr>
          <a:lstStyle/>
          <a:p>
            <a:pPr rtl="0"/>
            <a:r>
              <a:rPr lang="es-ES" sz="14399" dirty="0"/>
              <a:t>MAYO</a:t>
            </a:r>
            <a:endParaRPr lang="es-MX" sz="14399" dirty="0"/>
          </a:p>
        </p:txBody>
      </p:sp>
    </p:spTree>
    <p:extLst>
      <p:ext uri="{BB962C8B-B14F-4D97-AF65-F5344CB8AC3E}">
        <p14:creationId xmlns:p14="http://schemas.microsoft.com/office/powerpoint/2010/main" val="35331185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450BBCD-6178-4543-8220-385994FB47C2}"/>
              </a:ext>
            </a:extLst>
          </p:cNvPr>
          <p:cNvSpPr txBox="1"/>
          <p:nvPr/>
        </p:nvSpPr>
        <p:spPr>
          <a:xfrm>
            <a:off x="1222326" y="1615109"/>
            <a:ext cx="16561840" cy="1569660"/>
          </a:xfrm>
          <a:prstGeom prst="rect">
            <a:avLst/>
          </a:prstGeom>
          <a:noFill/>
        </p:spPr>
        <p:txBody>
          <a:bodyPr wrap="square" rtlCol="0">
            <a:spAutoFit/>
          </a:bodyPr>
          <a:lstStyle/>
          <a:p>
            <a:r>
              <a:rPr lang="es-MX" dirty="0"/>
              <a:t>Se participó en la 5ta. reunión de trabajo “Estrategia Estatal de Protección al Consumidor de Productos Turísticos”, convocada por SEDETUR / Complejo de Seguridad C5 Cancún.</a:t>
            </a:r>
          </a:p>
        </p:txBody>
      </p:sp>
      <p:pic>
        <p:nvPicPr>
          <p:cNvPr id="8" name="Imagen 7">
            <a:extLst>
              <a:ext uri="{FF2B5EF4-FFF2-40B4-BE49-F238E27FC236}">
                <a16:creationId xmlns:a16="http://schemas.microsoft.com/office/drawing/2014/main" id="{8AAAB7D0-F817-4DAB-B3F1-247FDAEA0A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367" y="3465286"/>
            <a:ext cx="7128792" cy="5226124"/>
          </a:xfrm>
          <a:prstGeom prst="rect">
            <a:avLst/>
          </a:prstGeom>
          <a:noFill/>
          <a:ln>
            <a:noFill/>
          </a:ln>
        </p:spPr>
      </p:pic>
      <p:pic>
        <p:nvPicPr>
          <p:cNvPr id="9" name="Imagen 8">
            <a:extLst>
              <a:ext uri="{FF2B5EF4-FFF2-40B4-BE49-F238E27FC236}">
                <a16:creationId xmlns:a16="http://schemas.microsoft.com/office/drawing/2014/main" id="{6723A182-EC4B-4743-BA25-D3550580CEA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3403" y="3465286"/>
            <a:ext cx="7344816" cy="5226124"/>
          </a:xfrm>
          <a:prstGeom prst="rect">
            <a:avLst/>
          </a:prstGeom>
          <a:noFill/>
          <a:ln>
            <a:noFill/>
          </a:ln>
        </p:spPr>
      </p:pic>
    </p:spTree>
    <p:extLst>
      <p:ext uri="{BB962C8B-B14F-4D97-AF65-F5344CB8AC3E}">
        <p14:creationId xmlns:p14="http://schemas.microsoft.com/office/powerpoint/2010/main" val="1273726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BBFFADF-07BD-4A7F-8480-E128DD416E6B}"/>
              </a:ext>
            </a:extLst>
          </p:cNvPr>
          <p:cNvSpPr txBox="1"/>
          <p:nvPr/>
        </p:nvSpPr>
        <p:spPr>
          <a:xfrm>
            <a:off x="646262" y="1580555"/>
            <a:ext cx="14833648" cy="1077218"/>
          </a:xfrm>
          <a:prstGeom prst="rect">
            <a:avLst/>
          </a:prstGeom>
          <a:noFill/>
        </p:spPr>
        <p:txBody>
          <a:bodyPr wrap="square" rtlCol="0">
            <a:spAutoFit/>
          </a:bodyPr>
          <a:lstStyle/>
          <a:p>
            <a:r>
              <a:rPr lang="es-MX" dirty="0"/>
              <a:t>Se participó en el Tianguis Turístico de Acapulco 2022.</a:t>
            </a:r>
          </a:p>
          <a:p>
            <a:endParaRPr lang="es-MX" dirty="0"/>
          </a:p>
        </p:txBody>
      </p:sp>
      <p:pic>
        <p:nvPicPr>
          <p:cNvPr id="8" name="Imagen 7">
            <a:extLst>
              <a:ext uri="{FF2B5EF4-FFF2-40B4-BE49-F238E27FC236}">
                <a16:creationId xmlns:a16="http://schemas.microsoft.com/office/drawing/2014/main" id="{C9846A76-0E86-4ECB-9F61-7BFD07E0F6A5}"/>
              </a:ext>
            </a:extLst>
          </p:cNvPr>
          <p:cNvPicPr/>
          <p:nvPr/>
        </p:nvPicPr>
        <p:blipFill rotWithShape="1">
          <a:blip r:embed="rId2" cstate="print">
            <a:extLst>
              <a:ext uri="{28A0092B-C50C-407E-A947-70E740481C1C}">
                <a14:useLocalDpi xmlns:a14="http://schemas.microsoft.com/office/drawing/2010/main" val="0"/>
              </a:ext>
            </a:extLst>
          </a:blip>
          <a:srcRect b="21397"/>
          <a:stretch/>
        </p:blipFill>
        <p:spPr bwMode="auto">
          <a:xfrm>
            <a:off x="966234" y="2304483"/>
            <a:ext cx="7600908" cy="5143273"/>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9890344E-282E-4571-AFF1-4DFAF4FEDA2E}"/>
              </a:ext>
            </a:extLst>
          </p:cNvPr>
          <p:cNvPicPr/>
          <p:nvPr/>
        </p:nvPicPr>
        <p:blipFill rotWithShape="1">
          <a:blip r:embed="rId3" cstate="print">
            <a:extLst>
              <a:ext uri="{28A0092B-C50C-407E-A947-70E740481C1C}">
                <a14:useLocalDpi xmlns:a14="http://schemas.microsoft.com/office/drawing/2010/main" val="0"/>
              </a:ext>
            </a:extLst>
          </a:blip>
          <a:srcRect t="9255"/>
          <a:stretch/>
        </p:blipFill>
        <p:spPr bwMode="auto">
          <a:xfrm>
            <a:off x="9143206" y="2330348"/>
            <a:ext cx="6768752" cy="5143273"/>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69D359AB-CFB4-431B-9334-4A85CD5F5E6C}"/>
              </a:ext>
            </a:extLst>
          </p:cNvPr>
          <p:cNvSpPr/>
          <p:nvPr/>
        </p:nvSpPr>
        <p:spPr>
          <a:xfrm>
            <a:off x="756358" y="7903629"/>
            <a:ext cx="16379736" cy="1569660"/>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llevó a cabo una Reunión AMAV Destinos de Playas en el Restaurante </a:t>
            </a:r>
            <a:r>
              <a:rPr lang="es-MX" dirty="0" err="1">
                <a:latin typeface="Arial" panose="020B0604020202020204" pitchFamily="34" charset="0"/>
                <a:ea typeface="Times New Roman" panose="02020603050405020304" pitchFamily="18" charset="0"/>
                <a:cs typeface="Times New Roman" panose="02020603050405020304" pitchFamily="18" charset="0"/>
              </a:rPr>
              <a:t>Mizumi</a:t>
            </a:r>
            <a:r>
              <a:rPr lang="es-MX" dirty="0">
                <a:latin typeface="Arial" panose="020B0604020202020204" pitchFamily="34" charset="0"/>
                <a:ea typeface="Times New Roman" panose="02020603050405020304" pitchFamily="18" charset="0"/>
                <a:cs typeface="Times New Roman" panose="02020603050405020304" pitchFamily="18" charset="0"/>
              </a:rPr>
              <a:t> del Hotel Palacio Mundo Imperial de Acapulco, para el tema del Transporte con Placas Federales y la Iniciativa de Ley.</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978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6" y="4205992"/>
            <a:ext cx="7583466" cy="1875016"/>
          </a:xfrm>
        </p:spPr>
        <p:txBody>
          <a:bodyPr rtlCol="0">
            <a:noAutofit/>
          </a:bodyPr>
          <a:lstStyle/>
          <a:p>
            <a:pPr rtl="0"/>
            <a:r>
              <a:rPr lang="es-ES" sz="14399" dirty="0"/>
              <a:t>JUNIO</a:t>
            </a:r>
            <a:endParaRPr lang="es-MX" sz="14399" dirty="0"/>
          </a:p>
        </p:txBody>
      </p:sp>
    </p:spTree>
    <p:extLst>
      <p:ext uri="{BB962C8B-B14F-4D97-AF65-F5344CB8AC3E}">
        <p14:creationId xmlns:p14="http://schemas.microsoft.com/office/powerpoint/2010/main" val="4100994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F4160A-889C-4736-925F-50F62AC68153}"/>
              </a:ext>
            </a:extLst>
          </p:cNvPr>
          <p:cNvSpPr txBox="1"/>
          <p:nvPr/>
        </p:nvSpPr>
        <p:spPr>
          <a:xfrm>
            <a:off x="1366342" y="1831132"/>
            <a:ext cx="15265696" cy="747897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Se participó en la reunión de trabajo convocada por Migración para conocer el plan de atención a extranjeros que lleguen al recinto aéreo a fin de evitar en la medida de lo posible la saturación de las salas de llegadas de las diferentes terminales aéreas / Sala de juntas del edificio de ASUR.</a:t>
            </a:r>
          </a:p>
          <a:p>
            <a:endParaRPr lang="es-MX" dirty="0">
              <a:latin typeface="Arial" panose="020B0604020202020204" pitchFamily="34" charset="0"/>
              <a:cs typeface="Arial" panose="020B0604020202020204" pitchFamily="34" charset="0"/>
            </a:endParaRPr>
          </a:p>
          <a:p>
            <a:r>
              <a:rPr lang="es-MX" b="1" dirty="0"/>
              <a:t>AGENDA DE TRABAJO en Puerto Vallarta</a:t>
            </a:r>
            <a:endParaRPr lang="es-MX" dirty="0"/>
          </a:p>
          <a:p>
            <a:r>
              <a:rPr lang="es-MX" dirty="0">
                <a:latin typeface="Arial" panose="020B0604020202020204" pitchFamily="34" charset="0"/>
                <a:cs typeface="Arial" panose="020B0604020202020204" pitchFamily="34" charset="0"/>
              </a:rPr>
              <a:t>Desayuno con Socios involucrados en el Transporte. </a:t>
            </a:r>
          </a:p>
          <a:p>
            <a:endParaRPr lang="es-MX" dirty="0">
              <a:latin typeface="Arial" panose="020B0604020202020204" pitchFamily="34" charset="0"/>
              <a:cs typeface="Arial" panose="020B0604020202020204" pitchFamily="34" charset="0"/>
            </a:endParaRPr>
          </a:p>
          <a:p>
            <a:r>
              <a:rPr lang="es-MX" b="1" dirty="0"/>
              <a:t>AGENDA DE TRABAJO en los Cabos</a:t>
            </a:r>
            <a:endParaRPr lang="es-MX" dirty="0"/>
          </a:p>
          <a:p>
            <a:r>
              <a:rPr lang="es-MX" dirty="0">
                <a:latin typeface="Arial" panose="020B0604020202020204" pitchFamily="34" charset="0"/>
                <a:cs typeface="Arial" panose="020B0604020202020204" pitchFamily="34" charset="0"/>
              </a:rPr>
              <a:t>Cena en San José del Cabo Abierto a miembros AMAV</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Comida con Mauricio </a:t>
            </a:r>
            <a:r>
              <a:rPr lang="es-MX" dirty="0" err="1">
                <a:latin typeface="Arial" panose="020B0604020202020204" pitchFamily="34" charset="0"/>
                <a:cs typeface="Arial" panose="020B0604020202020204" pitchFamily="34" charset="0"/>
              </a:rPr>
              <a:t>Salicrup</a:t>
            </a:r>
            <a:r>
              <a:rPr lang="es-MX" dirty="0">
                <a:latin typeface="Arial" panose="020B0604020202020204" pitchFamily="34" charset="0"/>
                <a:cs typeface="Arial" panose="020B0604020202020204" pitchFamily="34" charset="0"/>
              </a:rPr>
              <a:t> Presidente AHLC y Javier Olivares Directo Ejecutivo ASUDESTICO en Thompson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Cape o´ Casa Dorada.</a:t>
            </a:r>
          </a:p>
          <a:p>
            <a:endParaRPr lang="es-MX" dirty="0"/>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71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6" name="Título 4">
            <a:extLst>
              <a:ext uri="{FF2B5EF4-FFF2-40B4-BE49-F238E27FC236}">
                <a16:creationId xmlns:a16="http://schemas.microsoft.com/office/drawing/2014/main" id="{0C01CE71-FC76-4B08-B6CF-991940C3CF1D}"/>
              </a:ext>
            </a:extLst>
          </p:cNvPr>
          <p:cNvSpPr>
            <a:spLocks noGrp="1"/>
          </p:cNvSpPr>
          <p:nvPr>
            <p:ph type="title"/>
          </p:nvPr>
        </p:nvSpPr>
        <p:spPr>
          <a:xfrm>
            <a:off x="862286" y="3775348"/>
            <a:ext cx="7583466" cy="1875016"/>
          </a:xfrm>
        </p:spPr>
        <p:txBody>
          <a:bodyPr rtlCol="0">
            <a:noAutofit/>
          </a:bodyPr>
          <a:lstStyle/>
          <a:p>
            <a:pPr rtl="0"/>
            <a:r>
              <a:rPr lang="es-ES" sz="14399" dirty="0">
                <a:solidFill>
                  <a:schemeClr val="tx1"/>
                </a:solidFill>
              </a:rPr>
              <a:t>ENERO</a:t>
            </a:r>
            <a:endParaRPr lang="es-MX" sz="14399" dirty="0">
              <a:solidFill>
                <a:schemeClr val="tx1"/>
              </a:solidFill>
            </a:endParaRPr>
          </a:p>
        </p:txBody>
      </p:sp>
    </p:spTree>
    <p:extLst>
      <p:ext uri="{BB962C8B-B14F-4D97-AF65-F5344CB8AC3E}">
        <p14:creationId xmlns:p14="http://schemas.microsoft.com/office/powerpoint/2010/main" val="24673653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1294334" y="4205992"/>
            <a:ext cx="7583466" cy="1875016"/>
          </a:xfrm>
        </p:spPr>
        <p:txBody>
          <a:bodyPr rtlCol="0">
            <a:noAutofit/>
          </a:bodyPr>
          <a:lstStyle/>
          <a:p>
            <a:pPr rtl="0"/>
            <a:r>
              <a:rPr lang="es-ES" sz="14399" dirty="0"/>
              <a:t>JULIO</a:t>
            </a:r>
            <a:endParaRPr lang="es-MX" sz="14399" dirty="0"/>
          </a:p>
        </p:txBody>
      </p:sp>
    </p:spTree>
    <p:extLst>
      <p:ext uri="{BB962C8B-B14F-4D97-AF65-F5344CB8AC3E}">
        <p14:creationId xmlns:p14="http://schemas.microsoft.com/office/powerpoint/2010/main" val="4170064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55DA1B0-3726-4B9D-B1FC-7C0ECB91EF19}"/>
              </a:ext>
            </a:extLst>
          </p:cNvPr>
          <p:cNvSpPr txBox="1"/>
          <p:nvPr/>
        </p:nvSpPr>
        <p:spPr>
          <a:xfrm>
            <a:off x="1150318" y="1903140"/>
            <a:ext cx="15625736" cy="1077218"/>
          </a:xfrm>
          <a:prstGeom prst="rect">
            <a:avLst/>
          </a:prstGeom>
          <a:noFill/>
        </p:spPr>
        <p:txBody>
          <a:bodyPr wrap="square" rtlCol="0">
            <a:spAutoFit/>
          </a:bodyPr>
          <a:lstStyle/>
          <a:p>
            <a:r>
              <a:rPr lang="es-MX" dirty="0"/>
              <a:t>Se asistió a la Firma de Compromisos por la Integridad Empresarial, convocada por Ciudadanos por la Transparencia, en el Hotel Playa Mujeres</a:t>
            </a:r>
          </a:p>
        </p:txBody>
      </p:sp>
      <p:pic>
        <p:nvPicPr>
          <p:cNvPr id="5" name="Imagen 4">
            <a:extLst>
              <a:ext uri="{FF2B5EF4-FFF2-40B4-BE49-F238E27FC236}">
                <a16:creationId xmlns:a16="http://schemas.microsoft.com/office/drawing/2014/main" id="{C775B2B4-651C-486E-9103-773C8EDEC28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575" y="3185985"/>
            <a:ext cx="5472608" cy="6336704"/>
          </a:xfrm>
          <a:prstGeom prst="rect">
            <a:avLst/>
          </a:prstGeom>
          <a:noFill/>
          <a:ln>
            <a:noFill/>
          </a:ln>
        </p:spPr>
      </p:pic>
      <p:pic>
        <p:nvPicPr>
          <p:cNvPr id="6" name="Imagen 5">
            <a:extLst>
              <a:ext uri="{FF2B5EF4-FFF2-40B4-BE49-F238E27FC236}">
                <a16:creationId xmlns:a16="http://schemas.microsoft.com/office/drawing/2014/main" id="{61A8F4E8-88CA-41D1-AEAE-78CF66F125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9230" y="3162090"/>
            <a:ext cx="5256584" cy="6355301"/>
          </a:xfrm>
          <a:prstGeom prst="rect">
            <a:avLst/>
          </a:prstGeom>
          <a:noFill/>
          <a:ln>
            <a:noFill/>
          </a:ln>
        </p:spPr>
      </p:pic>
    </p:spTree>
    <p:extLst>
      <p:ext uri="{BB962C8B-B14F-4D97-AF65-F5344CB8AC3E}">
        <p14:creationId xmlns:p14="http://schemas.microsoft.com/office/powerpoint/2010/main" val="147334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541D422-068C-41A3-8B1A-291551A95BA3}"/>
              </a:ext>
            </a:extLst>
          </p:cNvPr>
          <p:cNvSpPr txBox="1"/>
          <p:nvPr/>
        </p:nvSpPr>
        <p:spPr>
          <a:xfrm>
            <a:off x="934294" y="1903140"/>
            <a:ext cx="15121680" cy="584775"/>
          </a:xfrm>
          <a:prstGeom prst="rect">
            <a:avLst/>
          </a:prstGeom>
          <a:noFill/>
        </p:spPr>
        <p:txBody>
          <a:bodyPr wrap="square" rtlCol="0">
            <a:spAutoFit/>
          </a:bodyPr>
          <a:lstStyle/>
          <a:p>
            <a:r>
              <a:rPr lang="es-MX" b="1" dirty="0"/>
              <a:t>Gran Fiesta AMAV, 46 Aniversario y Día del Agenta de Viajes</a:t>
            </a:r>
            <a:endParaRPr lang="es-MX" dirty="0"/>
          </a:p>
        </p:txBody>
      </p:sp>
      <p:sp>
        <p:nvSpPr>
          <p:cNvPr id="2" name="Rectangle 2">
            <a:extLst>
              <a:ext uri="{FF2B5EF4-FFF2-40B4-BE49-F238E27FC236}">
                <a16:creationId xmlns:a16="http://schemas.microsoft.com/office/drawing/2014/main" id="{61246083-2E4A-4901-A699-7F4AFA58BC59}"/>
              </a:ext>
            </a:extLst>
          </p:cNvPr>
          <p:cNvSpPr>
            <a:spLocks noChangeArrowheads="1"/>
          </p:cNvSpPr>
          <p:nvPr/>
        </p:nvSpPr>
        <p:spPr bwMode="auto">
          <a:xfrm>
            <a:off x="0" y="0"/>
            <a:ext cx="1828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Gran Fiesta AMAV</a:t>
            </a:r>
            <a:endParaRPr kumimoji="0" lang="es-MX" altLang="es-MX"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46 Aniversario y D</a:t>
            </a:r>
            <a:r>
              <a:rPr kumimoji="0" lang="es-MX" altLang="es-MX" sz="1200" b="1" i="0" u="none" strike="noStrike" cap="none" normalizeH="0" baseline="0">
                <a:ln>
                  <a:noFill/>
                </a:ln>
                <a:solidFill>
                  <a:srgbClr val="0000FF"/>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a del Agenta de Viajes</a:t>
            </a: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2049" name="Imagen 10">
            <a:extLst>
              <a:ext uri="{FF2B5EF4-FFF2-40B4-BE49-F238E27FC236}">
                <a16:creationId xmlns:a16="http://schemas.microsoft.com/office/drawing/2014/main" id="{A509223D-312F-4335-B5A8-6FFB96C0C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
          <a:stretch>
            <a:fillRect/>
          </a:stretch>
        </p:blipFill>
        <p:spPr bwMode="auto">
          <a:xfrm>
            <a:off x="850343" y="3153036"/>
            <a:ext cx="8292863" cy="5544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AFABFE6-2FF7-49C3-9BC6-94F448421324}"/>
              </a:ext>
            </a:extLst>
          </p:cNvPr>
          <p:cNvSpPr>
            <a:spLocks noChangeArrowheads="1"/>
          </p:cNvSpPr>
          <p:nvPr/>
        </p:nvSpPr>
        <p:spPr bwMode="auto">
          <a:xfrm>
            <a:off x="0" y="4572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7" name="Imagen 6">
            <a:extLst>
              <a:ext uri="{FF2B5EF4-FFF2-40B4-BE49-F238E27FC236}">
                <a16:creationId xmlns:a16="http://schemas.microsoft.com/office/drawing/2014/main" id="{3F86443F-56E2-43BB-86F1-D993A7D759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1238" y="2870595"/>
            <a:ext cx="4621530" cy="3086100"/>
          </a:xfrm>
          <a:prstGeom prst="rect">
            <a:avLst/>
          </a:prstGeom>
          <a:noFill/>
          <a:ln>
            <a:noFill/>
          </a:ln>
        </p:spPr>
      </p:pic>
      <p:sp>
        <p:nvSpPr>
          <p:cNvPr id="8" name="Elipse 7">
            <a:extLst>
              <a:ext uri="{FF2B5EF4-FFF2-40B4-BE49-F238E27FC236}">
                <a16:creationId xmlns:a16="http://schemas.microsoft.com/office/drawing/2014/main" id="{9B2BCEB0-F7AB-4B39-B3FE-C9D9A0FE121A}"/>
              </a:ext>
            </a:extLst>
          </p:cNvPr>
          <p:cNvSpPr/>
          <p:nvPr/>
        </p:nvSpPr>
        <p:spPr>
          <a:xfrm>
            <a:off x="13895734" y="4034993"/>
            <a:ext cx="1847850" cy="1882775"/>
          </a:xfrm>
          <a:prstGeom prst="ellipse">
            <a:avLst/>
          </a:prstGeom>
          <a:blipFill>
            <a:blip r:embed="rId4"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pic>
        <p:nvPicPr>
          <p:cNvPr id="9" name="Imagen 8">
            <a:extLst>
              <a:ext uri="{FF2B5EF4-FFF2-40B4-BE49-F238E27FC236}">
                <a16:creationId xmlns:a16="http://schemas.microsoft.com/office/drawing/2014/main" id="{AEC408AD-EC50-4EB9-A8D8-DE32F1F0F95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943406" y="6151612"/>
            <a:ext cx="4634230" cy="3097530"/>
          </a:xfrm>
          <a:prstGeom prst="rect">
            <a:avLst/>
          </a:prstGeom>
        </p:spPr>
      </p:pic>
      <p:sp>
        <p:nvSpPr>
          <p:cNvPr id="10" name="Elipse 9">
            <a:extLst>
              <a:ext uri="{FF2B5EF4-FFF2-40B4-BE49-F238E27FC236}">
                <a16:creationId xmlns:a16="http://schemas.microsoft.com/office/drawing/2014/main" id="{7A7C85B0-A304-4204-B46A-C0DEFA1B2EAA}"/>
              </a:ext>
            </a:extLst>
          </p:cNvPr>
          <p:cNvSpPr/>
          <p:nvPr/>
        </p:nvSpPr>
        <p:spPr>
          <a:xfrm>
            <a:off x="15407902" y="7807796"/>
            <a:ext cx="1704975" cy="1635125"/>
          </a:xfrm>
          <a:prstGeom prst="ellipse">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Tree>
    <p:extLst>
      <p:ext uri="{BB962C8B-B14F-4D97-AF65-F5344CB8AC3E}">
        <p14:creationId xmlns:p14="http://schemas.microsoft.com/office/powerpoint/2010/main" val="127224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541D422-068C-41A3-8B1A-291551A95BA3}"/>
              </a:ext>
            </a:extLst>
          </p:cNvPr>
          <p:cNvSpPr txBox="1"/>
          <p:nvPr/>
        </p:nvSpPr>
        <p:spPr>
          <a:xfrm>
            <a:off x="862286" y="1903140"/>
            <a:ext cx="15121680" cy="1569660"/>
          </a:xfrm>
          <a:prstGeom prst="rect">
            <a:avLst/>
          </a:prstGeom>
          <a:noFill/>
        </p:spPr>
        <p:txBody>
          <a:bodyPr wrap="square" rtlCol="0">
            <a:spAutoFit/>
          </a:bodyPr>
          <a:lstStyle/>
          <a:p>
            <a:r>
              <a:rPr lang="es-MX" dirty="0"/>
              <a:t>Se asistió a la reunión para conocer los avances y alternativas en el tema de las obras del Boulevard Luis Donaldo Colosio, Distribuidor Vial Aeropuerto y Puente Nichupté.</a:t>
            </a:r>
          </a:p>
        </p:txBody>
      </p:sp>
      <p:sp>
        <p:nvSpPr>
          <p:cNvPr id="3" name="Rectangle 3">
            <a:extLst>
              <a:ext uri="{FF2B5EF4-FFF2-40B4-BE49-F238E27FC236}">
                <a16:creationId xmlns:a16="http://schemas.microsoft.com/office/drawing/2014/main" id="{2AFABFE6-2FF7-49C3-9BC6-94F448421324}"/>
              </a:ext>
            </a:extLst>
          </p:cNvPr>
          <p:cNvSpPr>
            <a:spLocks noChangeArrowheads="1"/>
          </p:cNvSpPr>
          <p:nvPr/>
        </p:nvSpPr>
        <p:spPr bwMode="auto">
          <a:xfrm>
            <a:off x="0" y="4572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1" name="Imagen 10">
            <a:extLst>
              <a:ext uri="{FF2B5EF4-FFF2-40B4-BE49-F238E27FC236}">
                <a16:creationId xmlns:a16="http://schemas.microsoft.com/office/drawing/2014/main" id="{986E3DBA-A345-423C-B511-813154820811}"/>
              </a:ext>
            </a:extLst>
          </p:cNvPr>
          <p:cNvPicPr/>
          <p:nvPr/>
        </p:nvPicPr>
        <p:blipFill rotWithShape="1">
          <a:blip r:embed="rId2">
            <a:extLst>
              <a:ext uri="{28A0092B-C50C-407E-A947-70E740481C1C}">
                <a14:useLocalDpi xmlns:a14="http://schemas.microsoft.com/office/drawing/2010/main" val="0"/>
              </a:ext>
            </a:extLst>
          </a:blip>
          <a:srcRect t="1" b="46330"/>
          <a:stretch/>
        </p:blipFill>
        <p:spPr bwMode="auto">
          <a:xfrm>
            <a:off x="1438350" y="3775348"/>
            <a:ext cx="6192688" cy="4824536"/>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89A122B-9331-443D-8A82-5577980FECF3}"/>
              </a:ext>
            </a:extLst>
          </p:cNvPr>
          <p:cNvPicPr/>
          <p:nvPr/>
        </p:nvPicPr>
        <p:blipFill rotWithShape="1">
          <a:blip r:embed="rId3" cstate="print">
            <a:extLst>
              <a:ext uri="{28A0092B-C50C-407E-A947-70E740481C1C}">
                <a14:useLocalDpi xmlns:a14="http://schemas.microsoft.com/office/drawing/2010/main" val="0"/>
              </a:ext>
            </a:extLst>
          </a:blip>
          <a:srcRect t="51588" b="2832"/>
          <a:stretch/>
        </p:blipFill>
        <p:spPr bwMode="auto">
          <a:xfrm>
            <a:off x="8396288" y="3717694"/>
            <a:ext cx="7947717" cy="50261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4998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475207" y="4205992"/>
            <a:ext cx="8877531" cy="1875016"/>
          </a:xfrm>
        </p:spPr>
        <p:txBody>
          <a:bodyPr rtlCol="0">
            <a:noAutofit/>
          </a:bodyPr>
          <a:lstStyle/>
          <a:p>
            <a:pPr rtl="0"/>
            <a:r>
              <a:rPr lang="es-ES" sz="14399" dirty="0"/>
              <a:t>AGOSTO</a:t>
            </a:r>
            <a:endParaRPr lang="es-MX" sz="14399" dirty="0"/>
          </a:p>
        </p:txBody>
      </p:sp>
    </p:spTree>
    <p:extLst>
      <p:ext uri="{BB962C8B-B14F-4D97-AF65-F5344CB8AC3E}">
        <p14:creationId xmlns:p14="http://schemas.microsoft.com/office/powerpoint/2010/main" val="3427950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EAE805-7AF6-4855-8696-40D4BA55E3AC}"/>
              </a:ext>
            </a:extLst>
          </p:cNvPr>
          <p:cNvSpPr txBox="1"/>
          <p:nvPr/>
        </p:nvSpPr>
        <p:spPr>
          <a:xfrm>
            <a:off x="790278" y="1687116"/>
            <a:ext cx="14905656" cy="1569660"/>
          </a:xfrm>
          <a:prstGeom prst="rect">
            <a:avLst/>
          </a:prstGeom>
          <a:noFill/>
        </p:spPr>
        <p:txBody>
          <a:bodyPr wrap="square" rtlCol="0">
            <a:spAutoFit/>
          </a:bodyPr>
          <a:lstStyle/>
          <a:p>
            <a:r>
              <a:rPr lang="es-MX" dirty="0"/>
              <a:t>Se participó en un evento de la SEDETUR denominado “Presentación del Registro Estatal de Turismo de Q. Roo”, sala de juntas de la Asociación de Hoteles de Cancún (AHC).</a:t>
            </a:r>
          </a:p>
        </p:txBody>
      </p:sp>
      <p:pic>
        <p:nvPicPr>
          <p:cNvPr id="4" name="Imagen 3">
            <a:extLst>
              <a:ext uri="{FF2B5EF4-FFF2-40B4-BE49-F238E27FC236}">
                <a16:creationId xmlns:a16="http://schemas.microsoft.com/office/drawing/2014/main" id="{4C536AA0-BDF5-445A-970F-16F3FCD5BBEF}"/>
              </a:ext>
            </a:extLst>
          </p:cNvPr>
          <p:cNvPicPr/>
          <p:nvPr/>
        </p:nvPicPr>
        <p:blipFill rotWithShape="1">
          <a:blip r:embed="rId2">
            <a:extLst>
              <a:ext uri="{28A0092B-C50C-407E-A947-70E740481C1C}">
                <a14:useLocalDpi xmlns:a14="http://schemas.microsoft.com/office/drawing/2010/main" val="0"/>
              </a:ext>
            </a:extLst>
          </a:blip>
          <a:srcRect t="16392" r="3984" b="10361"/>
          <a:stretch/>
        </p:blipFill>
        <p:spPr bwMode="auto">
          <a:xfrm>
            <a:off x="4127014" y="4063380"/>
            <a:ext cx="8232184" cy="5034736"/>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B5B0FBAF-9FE8-4E2B-9A9E-B305E90820A6}"/>
              </a:ext>
            </a:extLst>
          </p:cNvPr>
          <p:cNvPicPr/>
          <p:nvPr/>
        </p:nvPicPr>
        <p:blipFill rotWithShape="1">
          <a:blip r:embed="rId3">
            <a:extLst>
              <a:ext uri="{28A0092B-C50C-407E-A947-70E740481C1C}">
                <a14:useLocalDpi xmlns:a14="http://schemas.microsoft.com/office/drawing/2010/main" val="0"/>
              </a:ext>
            </a:extLst>
          </a:blip>
          <a:srcRect l="32368" t="26144" r="34018" b="45221"/>
          <a:stretch/>
        </p:blipFill>
        <p:spPr bwMode="auto">
          <a:xfrm>
            <a:off x="11735494" y="3127276"/>
            <a:ext cx="3744416" cy="23042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19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62592B-C92E-429F-AF8A-292B48B49AAA}"/>
              </a:ext>
            </a:extLst>
          </p:cNvPr>
          <p:cNvSpPr txBox="1"/>
          <p:nvPr/>
        </p:nvSpPr>
        <p:spPr>
          <a:xfrm>
            <a:off x="1294334" y="2335188"/>
            <a:ext cx="15337704" cy="1077218"/>
          </a:xfrm>
          <a:prstGeom prst="rect">
            <a:avLst/>
          </a:prstGeom>
          <a:noFill/>
        </p:spPr>
        <p:txBody>
          <a:bodyPr wrap="square" rtlCol="0">
            <a:spAutoFit/>
          </a:bodyPr>
          <a:lstStyle/>
          <a:p>
            <a:r>
              <a:rPr lang="es-MX" dirty="0"/>
              <a:t>Desayuno de trabajo con el Lic. Andrés Aguilar Becerril, Encargado del Despacho de SEDETUR / Hotel Oasis Smart. </a:t>
            </a:r>
          </a:p>
        </p:txBody>
      </p:sp>
      <p:pic>
        <p:nvPicPr>
          <p:cNvPr id="2" name="Imagen 1">
            <a:extLst>
              <a:ext uri="{FF2B5EF4-FFF2-40B4-BE49-F238E27FC236}">
                <a16:creationId xmlns:a16="http://schemas.microsoft.com/office/drawing/2014/main" id="{F86AB6BA-96AC-43F6-93A5-104CD437EA9B}"/>
              </a:ext>
            </a:extLst>
          </p:cNvPr>
          <p:cNvPicPr>
            <a:picLocks noChangeAspect="1"/>
          </p:cNvPicPr>
          <p:nvPr/>
        </p:nvPicPr>
        <p:blipFill rotWithShape="1">
          <a:blip r:embed="rId2"/>
          <a:srcRect l="47637" t="33267" r="21648" b="44399"/>
          <a:stretch/>
        </p:blipFill>
        <p:spPr>
          <a:xfrm>
            <a:off x="4102646" y="4181905"/>
            <a:ext cx="9217024" cy="3769907"/>
          </a:xfrm>
          <a:prstGeom prst="rect">
            <a:avLst/>
          </a:prstGeom>
        </p:spPr>
      </p:pic>
    </p:spTree>
    <p:extLst>
      <p:ext uri="{BB962C8B-B14F-4D97-AF65-F5344CB8AC3E}">
        <p14:creationId xmlns:p14="http://schemas.microsoft.com/office/powerpoint/2010/main" val="1390987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85F0F84-086C-41F6-AAA8-1D7F960B1869}"/>
              </a:ext>
            </a:extLst>
          </p:cNvPr>
          <p:cNvSpPr/>
          <p:nvPr/>
        </p:nvSpPr>
        <p:spPr>
          <a:xfrm>
            <a:off x="934294" y="1687116"/>
            <a:ext cx="16417824" cy="1077218"/>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llevó a cabo por parte de Migración una Plática informativa sobre la Nueva modalidad FMM electrónica (FMM). Organizada por la AMAV. Sala de juntas AHC</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9B4D25C4-64F2-4595-97BE-6C24C629C050}"/>
              </a:ext>
            </a:extLst>
          </p:cNvPr>
          <p:cNvPicPr/>
          <p:nvPr/>
        </p:nvPicPr>
        <p:blipFill rotWithShape="1">
          <a:blip r:embed="rId2">
            <a:extLst>
              <a:ext uri="{28A0092B-C50C-407E-A947-70E740481C1C}">
                <a14:useLocalDpi xmlns:a14="http://schemas.microsoft.com/office/drawing/2010/main" val="0"/>
              </a:ext>
            </a:extLst>
          </a:blip>
          <a:srcRect t="31539" r="18301" b="14261"/>
          <a:stretch/>
        </p:blipFill>
        <p:spPr bwMode="auto">
          <a:xfrm>
            <a:off x="668597" y="3374070"/>
            <a:ext cx="8208912" cy="4922952"/>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16C01444-231E-4B4E-AB39-8016045AE4C1}"/>
              </a:ext>
            </a:extLst>
          </p:cNvPr>
          <p:cNvPicPr/>
          <p:nvPr/>
        </p:nvPicPr>
        <p:blipFill rotWithShape="1">
          <a:blip r:embed="rId3" cstate="print">
            <a:extLst>
              <a:ext uri="{28A0092B-C50C-407E-A947-70E740481C1C}">
                <a14:useLocalDpi xmlns:a14="http://schemas.microsoft.com/office/drawing/2010/main" val="0"/>
              </a:ext>
            </a:extLst>
          </a:blip>
          <a:srcRect t="28220"/>
          <a:stretch/>
        </p:blipFill>
        <p:spPr bwMode="auto">
          <a:xfrm>
            <a:off x="9118748" y="3365702"/>
            <a:ext cx="7488832" cy="4931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819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4020585" cy="1875016"/>
          </a:xfrm>
        </p:spPr>
        <p:txBody>
          <a:bodyPr rtlCol="0">
            <a:noAutofit/>
          </a:bodyPr>
          <a:lstStyle/>
          <a:p>
            <a:pPr rtl="0"/>
            <a:r>
              <a:rPr lang="es-ES" sz="14399" dirty="0"/>
              <a:t>SEPTIEMBRE</a:t>
            </a:r>
            <a:endParaRPr lang="es-MX" sz="14399" dirty="0"/>
          </a:p>
        </p:txBody>
      </p:sp>
    </p:spTree>
    <p:extLst>
      <p:ext uri="{BB962C8B-B14F-4D97-AF65-F5344CB8AC3E}">
        <p14:creationId xmlns:p14="http://schemas.microsoft.com/office/powerpoint/2010/main" val="4068944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F6CD90-B3FA-4FA3-BEB2-77DBD01BD84E}"/>
              </a:ext>
            </a:extLst>
          </p:cNvPr>
          <p:cNvSpPr txBox="1"/>
          <p:nvPr/>
        </p:nvSpPr>
        <p:spPr>
          <a:xfrm>
            <a:off x="1150318" y="1982818"/>
            <a:ext cx="16129792" cy="2062103"/>
          </a:xfrm>
          <a:prstGeom prst="rect">
            <a:avLst/>
          </a:prstGeom>
          <a:noFill/>
        </p:spPr>
        <p:txBody>
          <a:bodyPr wrap="square" rtlCol="0">
            <a:spAutoFit/>
          </a:bodyPr>
          <a:lstStyle/>
          <a:p>
            <a:pPr algn="just"/>
            <a:r>
              <a:rPr lang="es-MX" dirty="0"/>
              <a:t>Se llevó a cabo la Reunión Informativa del Consejo de Promoción Turística de Q. Roo (CPTQ), para Socios AMAV, Temas: Se informarán todas las acciones de promoción, relaciones públicas y marketing digital contempladas.</a:t>
            </a:r>
          </a:p>
          <a:p>
            <a:pPr algn="just"/>
            <a:endParaRPr lang="es-MX" dirty="0"/>
          </a:p>
        </p:txBody>
      </p:sp>
      <p:pic>
        <p:nvPicPr>
          <p:cNvPr id="5" name="Imagen 4">
            <a:extLst>
              <a:ext uri="{FF2B5EF4-FFF2-40B4-BE49-F238E27FC236}">
                <a16:creationId xmlns:a16="http://schemas.microsoft.com/office/drawing/2014/main" id="{7B40D2F1-DA94-464B-9FB7-D3723A14C0B5}"/>
              </a:ext>
            </a:extLst>
          </p:cNvPr>
          <p:cNvPicPr/>
          <p:nvPr/>
        </p:nvPicPr>
        <p:blipFill rotWithShape="1">
          <a:blip r:embed="rId2" cstate="print">
            <a:extLst>
              <a:ext uri="{28A0092B-C50C-407E-A947-70E740481C1C}">
                <a14:useLocalDpi xmlns:a14="http://schemas.microsoft.com/office/drawing/2010/main" val="0"/>
              </a:ext>
            </a:extLst>
          </a:blip>
          <a:srcRect t="14243"/>
          <a:stretch/>
        </p:blipFill>
        <p:spPr bwMode="auto">
          <a:xfrm>
            <a:off x="9215214" y="4044921"/>
            <a:ext cx="7200800" cy="4968552"/>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96AE2996-855F-40B1-AEA0-3D0DB5DC49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366" y="4044921"/>
            <a:ext cx="7344816" cy="4968552"/>
          </a:xfrm>
          <a:prstGeom prst="rect">
            <a:avLst/>
          </a:prstGeom>
          <a:noFill/>
          <a:ln>
            <a:noFill/>
          </a:ln>
        </p:spPr>
      </p:pic>
    </p:spTree>
    <p:extLst>
      <p:ext uri="{BB962C8B-B14F-4D97-AF65-F5344CB8AC3E}">
        <p14:creationId xmlns:p14="http://schemas.microsoft.com/office/powerpoint/2010/main" val="107352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6D308DF-7AF9-4563-A483-107D4A29A3E8}"/>
              </a:ext>
            </a:extLst>
          </p:cNvPr>
          <p:cNvSpPr txBox="1"/>
          <p:nvPr/>
        </p:nvSpPr>
        <p:spPr>
          <a:xfrm>
            <a:off x="718270" y="1623170"/>
            <a:ext cx="17209912" cy="2062103"/>
          </a:xfrm>
          <a:prstGeom prst="rect">
            <a:avLst/>
          </a:prstGeom>
          <a:noFill/>
        </p:spPr>
        <p:txBody>
          <a:bodyPr wrap="square" rtlCol="0">
            <a:spAutoFit/>
          </a:bodyPr>
          <a:lstStyle/>
          <a:p>
            <a:r>
              <a:rPr lang="es-MX" dirty="0"/>
              <a:t>Se participó en la Conferencia de Prensa llevado a cabo en la Asociación de Hoteles, donde participaron todos los Organismos Unidos, para el tema: NO al incremento del Derecho de Saneamiento Ambiental</a:t>
            </a:r>
          </a:p>
          <a:p>
            <a:endParaRPr lang="es-MX" dirty="0"/>
          </a:p>
        </p:txBody>
      </p:sp>
      <p:pic>
        <p:nvPicPr>
          <p:cNvPr id="7" name="Imagen 6">
            <a:extLst>
              <a:ext uri="{FF2B5EF4-FFF2-40B4-BE49-F238E27FC236}">
                <a16:creationId xmlns:a16="http://schemas.microsoft.com/office/drawing/2014/main" id="{ED8E2128-C1A4-49DA-9615-21775BAB1882}"/>
              </a:ext>
            </a:extLst>
          </p:cNvPr>
          <p:cNvPicPr/>
          <p:nvPr/>
        </p:nvPicPr>
        <p:blipFill rotWithShape="1">
          <a:blip r:embed="rId2" cstate="print">
            <a:extLst>
              <a:ext uri="{28A0092B-C50C-407E-A947-70E740481C1C}">
                <a14:useLocalDpi xmlns:a14="http://schemas.microsoft.com/office/drawing/2010/main" val="0"/>
              </a:ext>
            </a:extLst>
          </a:blip>
          <a:srcRect b="32926"/>
          <a:stretch/>
        </p:blipFill>
        <p:spPr bwMode="auto">
          <a:xfrm>
            <a:off x="1222326" y="3991371"/>
            <a:ext cx="7104256" cy="4536505"/>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99B2902F-52F0-49BB-8821-AFD5CCBB27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43206" y="3957850"/>
            <a:ext cx="6984776" cy="4570025"/>
          </a:xfrm>
          <a:prstGeom prst="rect">
            <a:avLst/>
          </a:prstGeom>
        </p:spPr>
      </p:pic>
    </p:spTree>
    <p:extLst>
      <p:ext uri="{BB962C8B-B14F-4D97-AF65-F5344CB8AC3E}">
        <p14:creationId xmlns:p14="http://schemas.microsoft.com/office/powerpoint/2010/main" val="2098478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C1A0FB-E209-46ED-8CE7-BF26F80A5424}"/>
              </a:ext>
            </a:extLst>
          </p:cNvPr>
          <p:cNvSpPr txBox="1"/>
          <p:nvPr/>
        </p:nvSpPr>
        <p:spPr>
          <a:xfrm>
            <a:off x="790278" y="1831132"/>
            <a:ext cx="15337704" cy="1569660"/>
          </a:xfrm>
          <a:prstGeom prst="rect">
            <a:avLst/>
          </a:prstGeom>
          <a:noFill/>
        </p:spPr>
        <p:txBody>
          <a:bodyPr wrap="square" rtlCol="0">
            <a:spAutoFit/>
          </a:bodyPr>
          <a:lstStyle/>
          <a:p>
            <a:r>
              <a:rPr lang="es-MX" dirty="0"/>
              <a:t>Se participó en la reunión con Empresarios y la Lic. Mara Lezama en la Asociación de Hoteles de Cancún, Puerto Morelos &amp; Isla Mujeres.</a:t>
            </a:r>
          </a:p>
          <a:p>
            <a:endParaRPr lang="es-MX" dirty="0"/>
          </a:p>
        </p:txBody>
      </p:sp>
      <p:pic>
        <p:nvPicPr>
          <p:cNvPr id="4" name="Imagen 3">
            <a:extLst>
              <a:ext uri="{FF2B5EF4-FFF2-40B4-BE49-F238E27FC236}">
                <a16:creationId xmlns:a16="http://schemas.microsoft.com/office/drawing/2014/main" id="{2A148D15-B146-4774-9AF2-65068CDBCADC}"/>
              </a:ext>
            </a:extLst>
          </p:cNvPr>
          <p:cNvPicPr/>
          <p:nvPr/>
        </p:nvPicPr>
        <p:blipFill rotWithShape="1">
          <a:blip r:embed="rId2" cstate="print">
            <a:extLst>
              <a:ext uri="{28A0092B-C50C-407E-A947-70E740481C1C}">
                <a14:useLocalDpi xmlns:a14="http://schemas.microsoft.com/office/drawing/2010/main" val="0"/>
              </a:ext>
            </a:extLst>
          </a:blip>
          <a:srcRect b="30796"/>
          <a:stretch/>
        </p:blipFill>
        <p:spPr bwMode="auto">
          <a:xfrm>
            <a:off x="1006302" y="3487316"/>
            <a:ext cx="7632848" cy="4968552"/>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EA2715CC-FC41-45A1-8BEA-9D5FE4DED12C}"/>
              </a:ext>
            </a:extLst>
          </p:cNvPr>
          <p:cNvPicPr/>
          <p:nvPr/>
        </p:nvPicPr>
        <p:blipFill rotWithShape="1">
          <a:blip r:embed="rId3" cstate="print">
            <a:extLst>
              <a:ext uri="{28A0092B-C50C-407E-A947-70E740481C1C}">
                <a14:useLocalDpi xmlns:a14="http://schemas.microsoft.com/office/drawing/2010/main" val="0"/>
              </a:ext>
            </a:extLst>
          </a:blip>
          <a:srcRect t="14092"/>
          <a:stretch/>
        </p:blipFill>
        <p:spPr bwMode="auto">
          <a:xfrm>
            <a:off x="9113634" y="3493159"/>
            <a:ext cx="7416825" cy="50369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281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334844" cy="1875016"/>
          </a:xfrm>
        </p:spPr>
        <p:txBody>
          <a:bodyPr rtlCol="0">
            <a:noAutofit/>
          </a:bodyPr>
          <a:lstStyle/>
          <a:p>
            <a:pPr rtl="0"/>
            <a:r>
              <a:rPr lang="es-ES" sz="14399" dirty="0"/>
              <a:t>OCTUBRE</a:t>
            </a:r>
            <a:endParaRPr lang="es-MX" sz="14399" dirty="0"/>
          </a:p>
        </p:txBody>
      </p:sp>
    </p:spTree>
    <p:extLst>
      <p:ext uri="{BB962C8B-B14F-4D97-AF65-F5344CB8AC3E}">
        <p14:creationId xmlns:p14="http://schemas.microsoft.com/office/powerpoint/2010/main" val="4179625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E855CCB-9E15-46CC-A502-7F571A4D96A5}"/>
              </a:ext>
            </a:extLst>
          </p:cNvPr>
          <p:cNvSpPr/>
          <p:nvPr/>
        </p:nvSpPr>
        <p:spPr>
          <a:xfrm>
            <a:off x="934294" y="1831132"/>
            <a:ext cx="16201800" cy="1077218"/>
          </a:xfrm>
          <a:prstGeom prst="rect">
            <a:avLst/>
          </a:prstGeom>
        </p:spPr>
        <p:txBody>
          <a:bodyPr wrap="square">
            <a:spAutoFit/>
          </a:bodyPr>
          <a:lstStyle/>
          <a:p>
            <a:r>
              <a:rPr lang="es-MX" dirty="0"/>
              <a:t>Se asistió a la Ceremonia de Inauguración y Corte de Listón del Cancún </a:t>
            </a:r>
            <a:r>
              <a:rPr lang="es-MX" dirty="0" err="1"/>
              <a:t>Travel</a:t>
            </a:r>
            <a:r>
              <a:rPr lang="es-MX" dirty="0"/>
              <a:t> </a:t>
            </a:r>
            <a:r>
              <a:rPr lang="es-MX" dirty="0" err="1"/>
              <a:t>Mart</a:t>
            </a:r>
            <a:r>
              <a:rPr lang="es-MX" dirty="0"/>
              <a:t> 2022 / Salón Isla Junior del Hotel Iberostar </a:t>
            </a:r>
            <a:r>
              <a:rPr lang="es-MX" dirty="0" err="1"/>
              <a:t>Selection</a:t>
            </a:r>
            <a:r>
              <a:rPr lang="es-MX" dirty="0"/>
              <a:t> Cancún</a:t>
            </a:r>
          </a:p>
        </p:txBody>
      </p:sp>
      <p:pic>
        <p:nvPicPr>
          <p:cNvPr id="4" name="Imagen 3">
            <a:extLst>
              <a:ext uri="{FF2B5EF4-FFF2-40B4-BE49-F238E27FC236}">
                <a16:creationId xmlns:a16="http://schemas.microsoft.com/office/drawing/2014/main" id="{C89C0B52-F12C-405A-808B-359A05307FDF}"/>
              </a:ext>
            </a:extLst>
          </p:cNvPr>
          <p:cNvPicPr/>
          <p:nvPr/>
        </p:nvPicPr>
        <p:blipFill rotWithShape="1">
          <a:blip r:embed="rId2" cstate="print">
            <a:extLst>
              <a:ext uri="{28A0092B-C50C-407E-A947-70E740481C1C}">
                <a14:useLocalDpi xmlns:a14="http://schemas.microsoft.com/office/drawing/2010/main" val="0"/>
              </a:ext>
            </a:extLst>
          </a:blip>
          <a:srcRect t="16592"/>
          <a:stretch/>
        </p:blipFill>
        <p:spPr bwMode="auto">
          <a:xfrm>
            <a:off x="942062" y="3487316"/>
            <a:ext cx="8928992" cy="5040560"/>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69A35DB7-C514-4CE4-884A-9A67BDEEAECA}"/>
              </a:ext>
            </a:extLst>
          </p:cNvPr>
          <p:cNvPicPr/>
          <p:nvPr/>
        </p:nvPicPr>
        <p:blipFill rotWithShape="1">
          <a:blip r:embed="rId3" cstate="print">
            <a:extLst>
              <a:ext uri="{28A0092B-C50C-407E-A947-70E740481C1C}">
                <a14:useLocalDpi xmlns:a14="http://schemas.microsoft.com/office/drawing/2010/main" val="0"/>
              </a:ext>
            </a:extLst>
          </a:blip>
          <a:srcRect r="13165"/>
          <a:stretch/>
        </p:blipFill>
        <p:spPr bwMode="auto">
          <a:xfrm>
            <a:off x="10013014" y="3487316"/>
            <a:ext cx="7699144" cy="5040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7636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7BD565-6D02-4FD4-B9A7-AC5FB455AE7A}"/>
              </a:ext>
            </a:extLst>
          </p:cNvPr>
          <p:cNvSpPr/>
          <p:nvPr/>
        </p:nvSpPr>
        <p:spPr>
          <a:xfrm>
            <a:off x="610258" y="1663940"/>
            <a:ext cx="17065896" cy="1569660"/>
          </a:xfrm>
          <a:prstGeom prst="rect">
            <a:avLst/>
          </a:prstGeom>
        </p:spPr>
        <p:txBody>
          <a:bodyPr wrap="square">
            <a:spAutoFit/>
          </a:bodyPr>
          <a:lstStyle/>
          <a:p>
            <a:r>
              <a:rPr lang="es-MX" dirty="0"/>
              <a:t>La AMAV participó, como en años anteriores, a través de sus Asociación durante el Cancún </a:t>
            </a:r>
            <a:r>
              <a:rPr lang="es-MX" dirty="0" err="1"/>
              <a:t>Travel</a:t>
            </a:r>
            <a:r>
              <a:rPr lang="es-MX" dirty="0"/>
              <a:t> con el patrocinio de la transportación terrestre para los Delegados participantes. </a:t>
            </a:r>
          </a:p>
        </p:txBody>
      </p:sp>
      <p:pic>
        <p:nvPicPr>
          <p:cNvPr id="5" name="Imagen 4" descr="https://static.wixstatic.com/media/021e1a_cac191d2f5bc4aee906591363bdeb5c9~mv2.jpeg/v1/crop/x_0,y_259,w_900,h_1341/fill/w_210,h_314,al_c,q_80,usm_0.66_1.00_0.01,enc_auto/021e1a_cac191d2f5bc4aee906591363bdeb5c9~mv2.jpeg">
            <a:extLst>
              <a:ext uri="{FF2B5EF4-FFF2-40B4-BE49-F238E27FC236}">
                <a16:creationId xmlns:a16="http://schemas.microsoft.com/office/drawing/2014/main" id="{36380282-FBE6-48F5-982F-13E1872907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37284" y="3313940"/>
            <a:ext cx="4464496" cy="5616624"/>
          </a:xfrm>
          <a:prstGeom prst="rect">
            <a:avLst/>
          </a:prstGeom>
          <a:noFill/>
          <a:ln>
            <a:noFill/>
          </a:ln>
        </p:spPr>
      </p:pic>
      <p:pic>
        <p:nvPicPr>
          <p:cNvPr id="6" name="Imagen 5" descr="https://static.wixstatic.com/media/021e1a_1a05335163ce4aab9ccdddefeac66381~mv2.jpeg/v1/crop/x_0,y_234,w_1200,h_1220/fill/w_257,h_262,al_c,q_80,usm_0.66_1.00_0.01,enc_auto/021e1a_1a05335163ce4aab9ccdddefeac66381~mv2.jpeg">
            <a:extLst>
              <a:ext uri="{FF2B5EF4-FFF2-40B4-BE49-F238E27FC236}">
                <a16:creationId xmlns:a16="http://schemas.microsoft.com/office/drawing/2014/main" id="{FACA0946-8F45-4417-ADF2-C57A3198A3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22926" y="3313940"/>
            <a:ext cx="4320480" cy="5285944"/>
          </a:xfrm>
          <a:prstGeom prst="rect">
            <a:avLst/>
          </a:prstGeom>
          <a:noFill/>
          <a:ln>
            <a:noFill/>
          </a:ln>
        </p:spPr>
      </p:pic>
      <p:pic>
        <p:nvPicPr>
          <p:cNvPr id="7" name="Imagen 6" descr="https://static.wixstatic.com/media/021e1a_c1a14013159c4eb79cfbada0735e4888~mv2.jpeg/v1/fill/w_357,h_268,al_c,q_80,usm_0.66_1.00_0.01,enc_auto/021e1a_c1a14013159c4eb79cfbada0735e4888~mv2.jpeg">
            <a:extLst>
              <a:ext uri="{FF2B5EF4-FFF2-40B4-BE49-F238E27FC236}">
                <a16:creationId xmlns:a16="http://schemas.microsoft.com/office/drawing/2014/main" id="{DFE7C64E-E835-48DC-8DA4-B9D63E7936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47462" y="3296042"/>
            <a:ext cx="4464496" cy="5303842"/>
          </a:xfrm>
          <a:prstGeom prst="rect">
            <a:avLst/>
          </a:prstGeom>
          <a:noFill/>
          <a:ln>
            <a:noFill/>
          </a:ln>
        </p:spPr>
      </p:pic>
    </p:spTree>
    <p:extLst>
      <p:ext uri="{BB962C8B-B14F-4D97-AF65-F5344CB8AC3E}">
        <p14:creationId xmlns:p14="http://schemas.microsoft.com/office/powerpoint/2010/main" val="2106032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334844" cy="1875016"/>
          </a:xfrm>
        </p:spPr>
        <p:txBody>
          <a:bodyPr rtlCol="0">
            <a:noAutofit/>
          </a:bodyPr>
          <a:lstStyle/>
          <a:p>
            <a:pPr rtl="0"/>
            <a:r>
              <a:rPr lang="es-ES" sz="14399" dirty="0"/>
              <a:t>NOVIEMBRE</a:t>
            </a:r>
            <a:endParaRPr lang="es-MX" sz="14399" dirty="0"/>
          </a:p>
        </p:txBody>
      </p:sp>
    </p:spTree>
    <p:extLst>
      <p:ext uri="{BB962C8B-B14F-4D97-AF65-F5344CB8AC3E}">
        <p14:creationId xmlns:p14="http://schemas.microsoft.com/office/powerpoint/2010/main" val="1483829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E04BA3E-31E1-4F0E-9BE2-7C9203FF6ADE}"/>
              </a:ext>
            </a:extLst>
          </p:cNvPr>
          <p:cNvSpPr/>
          <p:nvPr/>
        </p:nvSpPr>
        <p:spPr>
          <a:xfrm>
            <a:off x="502246" y="1617810"/>
            <a:ext cx="16849872" cy="2062103"/>
          </a:xfrm>
          <a:prstGeom prst="rect">
            <a:avLst/>
          </a:prstGeom>
        </p:spPr>
        <p:txBody>
          <a:bodyPr wrap="square">
            <a:spAutoFit/>
          </a:bodyPr>
          <a:lstStyle/>
          <a:p>
            <a:r>
              <a:rPr lang="es-MX" dirty="0"/>
              <a:t>Reunión-Desayuno con la Gobernadora del Estado la Lic. Mara Lezama</a:t>
            </a:r>
          </a:p>
          <a:p>
            <a:r>
              <a:rPr lang="es-MX" dirty="0"/>
              <a:t>Hotel Hampton </a:t>
            </a:r>
            <a:r>
              <a:rPr lang="es-MX" dirty="0" err="1"/>
              <a:t>Inn</a:t>
            </a:r>
            <a:r>
              <a:rPr lang="es-MX" dirty="0"/>
              <a:t> </a:t>
            </a:r>
            <a:r>
              <a:rPr lang="es-MX" dirty="0" err="1"/>
              <a:t>by</a:t>
            </a:r>
            <a:r>
              <a:rPr lang="es-MX" dirty="0"/>
              <a:t> Hilton Cancún Cumbres.</a:t>
            </a:r>
          </a:p>
          <a:p>
            <a:r>
              <a:rPr lang="es-MX" dirty="0"/>
              <a:t> </a:t>
            </a:r>
          </a:p>
          <a:p>
            <a:pPr lvl="0">
              <a:spcAft>
                <a:spcPts val="0"/>
              </a:spcAft>
            </a:pP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540ED828-9386-4C7A-9352-3CEEAC7B07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450" y="3035246"/>
            <a:ext cx="6696743" cy="5184576"/>
          </a:xfrm>
          <a:prstGeom prst="rect">
            <a:avLst/>
          </a:prstGeom>
          <a:noFill/>
          <a:ln>
            <a:noFill/>
          </a:ln>
        </p:spPr>
      </p:pic>
      <p:pic>
        <p:nvPicPr>
          <p:cNvPr id="5" name="Imagen 4">
            <a:extLst>
              <a:ext uri="{FF2B5EF4-FFF2-40B4-BE49-F238E27FC236}">
                <a16:creationId xmlns:a16="http://schemas.microsoft.com/office/drawing/2014/main" id="{7A293C8B-4059-42E9-8AC4-BFCF330487DA}"/>
              </a:ext>
            </a:extLst>
          </p:cNvPr>
          <p:cNvPicPr/>
          <p:nvPr/>
        </p:nvPicPr>
        <p:blipFill rotWithShape="1">
          <a:blip r:embed="rId3" cstate="print">
            <a:extLst>
              <a:ext uri="{28A0092B-C50C-407E-A947-70E740481C1C}">
                <a14:useLocalDpi xmlns:a14="http://schemas.microsoft.com/office/drawing/2010/main" val="0"/>
              </a:ext>
            </a:extLst>
          </a:blip>
          <a:srcRect t="13928"/>
          <a:stretch/>
        </p:blipFill>
        <p:spPr bwMode="auto">
          <a:xfrm>
            <a:off x="8639150" y="3035246"/>
            <a:ext cx="8280919" cy="5184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68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7D51F4-752A-4AF8-89D6-7A5B60A0714C}"/>
              </a:ext>
            </a:extLst>
          </p:cNvPr>
          <p:cNvSpPr/>
          <p:nvPr/>
        </p:nvSpPr>
        <p:spPr>
          <a:xfrm>
            <a:off x="538250" y="1687116"/>
            <a:ext cx="17209912" cy="8402300"/>
          </a:xfrm>
          <a:prstGeom prst="rect">
            <a:avLst/>
          </a:prstGeom>
        </p:spPr>
        <p:txBody>
          <a:bodyPr wrap="square">
            <a:spAutoFit/>
          </a:bodyPr>
          <a:lstStyle/>
          <a:p>
            <a:r>
              <a:rPr lang="es-MX" sz="3000" dirty="0"/>
              <a:t>Visita a AMAV Los Cabos, para llevar a cabo diversas reuniones con Autoridades</a:t>
            </a:r>
          </a:p>
          <a:p>
            <a:r>
              <a:rPr lang="es-MX" sz="3000" dirty="0"/>
              <a:t> </a:t>
            </a:r>
          </a:p>
          <a:p>
            <a:r>
              <a:rPr lang="es-MX" sz="3000" dirty="0"/>
              <a:t>Lunes 28: Viaje a Los Cabos.</a:t>
            </a:r>
          </a:p>
          <a:p>
            <a:r>
              <a:rPr lang="es-MX" sz="3000" dirty="0"/>
              <a:t> </a:t>
            </a:r>
          </a:p>
          <a:p>
            <a:r>
              <a:rPr lang="es-MX" sz="3000" dirty="0"/>
              <a:t>Martes 29: Traslado a La Paz.</a:t>
            </a:r>
          </a:p>
          <a:p>
            <a:r>
              <a:rPr lang="es-MX" sz="3000" dirty="0"/>
              <a:t> </a:t>
            </a:r>
          </a:p>
          <a:p>
            <a:r>
              <a:rPr lang="es-MX" sz="3000" dirty="0"/>
              <a:t>Miércoles 30, 1pm:   Reunión en la Paz con la C. Secretaria de Turismo y Economía, Lic. Rosa Maribel Collins Sánchez y C. Subsecretario General de Gobierno, Prof. Isidro Ibarra Morales, en el Despacho del Subsecretario General de Gobierno, para tratar los reportes, presentados por AMAV Los Cabos, sobre el Sistema para el registro del transporte </a:t>
            </a:r>
            <a:r>
              <a:rPr lang="es-MX" sz="3000" dirty="0" err="1"/>
              <a:t>precontratado</a:t>
            </a:r>
            <a:r>
              <a:rPr lang="es-MX" sz="3000" dirty="0"/>
              <a:t>.</a:t>
            </a:r>
          </a:p>
          <a:p>
            <a:r>
              <a:rPr lang="es-MX" sz="3000" dirty="0"/>
              <a:t> </a:t>
            </a:r>
          </a:p>
          <a:p>
            <a:r>
              <a:rPr lang="es-MX" sz="3000" dirty="0"/>
              <a:t>Jueves 1/dic. 9am.: Conferencia de Prensa membresía de AMAV Los Cabos: Sistema de Registro Transporte, GAP, CAPUFE.</a:t>
            </a:r>
          </a:p>
          <a:p>
            <a:r>
              <a:rPr lang="es-MX" sz="3000" dirty="0"/>
              <a:t> </a:t>
            </a:r>
          </a:p>
          <a:p>
            <a:r>
              <a:rPr lang="es-MX" sz="3000" dirty="0"/>
              <a:t>Viernes 2/dic. 9m: Reunión Desayuno con ASUDESTICO (Asociación Sudcaliforniana de Desarrolladores de Tiempo Compartido, A.C.)</a:t>
            </a:r>
          </a:p>
          <a:p>
            <a:r>
              <a:rPr lang="es-MX" sz="3000" dirty="0"/>
              <a:t> </a:t>
            </a:r>
          </a:p>
        </p:txBody>
      </p:sp>
    </p:spTree>
    <p:extLst>
      <p:ext uri="{BB962C8B-B14F-4D97-AF65-F5344CB8AC3E}">
        <p14:creationId xmlns:p14="http://schemas.microsoft.com/office/powerpoint/2010/main" val="2374259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163409" cy="1875016"/>
          </a:xfrm>
        </p:spPr>
        <p:txBody>
          <a:bodyPr rtlCol="0">
            <a:noAutofit/>
          </a:bodyPr>
          <a:lstStyle/>
          <a:p>
            <a:pPr rtl="0"/>
            <a:r>
              <a:rPr lang="es-ES" sz="14399" dirty="0"/>
              <a:t>DICIEMBRE</a:t>
            </a:r>
            <a:endParaRPr lang="es-MX" sz="14399" dirty="0"/>
          </a:p>
        </p:txBody>
      </p:sp>
    </p:spTree>
    <p:extLst>
      <p:ext uri="{BB962C8B-B14F-4D97-AF65-F5344CB8AC3E}">
        <p14:creationId xmlns:p14="http://schemas.microsoft.com/office/powerpoint/2010/main" val="3809890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077218"/>
          </a:xfrm>
          <a:prstGeom prst="rect">
            <a:avLst/>
          </a:prstGeom>
        </p:spPr>
        <p:txBody>
          <a:bodyPr wrap="square">
            <a:spAutoFit/>
          </a:bodyPr>
          <a:lstStyle/>
          <a:p>
            <a:r>
              <a:rPr lang="es-MX" dirty="0"/>
              <a:t>Participación en el “Desayuno con el Cuerpo Diplomático Acreditado en Cancún”, celebrado en el Hotel Oasis Smart</a:t>
            </a:r>
          </a:p>
        </p:txBody>
      </p:sp>
      <p:pic>
        <p:nvPicPr>
          <p:cNvPr id="4" name="Imagen 3">
            <a:extLst>
              <a:ext uri="{FF2B5EF4-FFF2-40B4-BE49-F238E27FC236}">
                <a16:creationId xmlns:a16="http://schemas.microsoft.com/office/drawing/2014/main" id="{9F1692F7-9979-4F20-A172-97FAEED6153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30438" y="3703340"/>
            <a:ext cx="11737304" cy="4896544"/>
          </a:xfrm>
          <a:prstGeom prst="rect">
            <a:avLst/>
          </a:prstGeom>
        </p:spPr>
      </p:pic>
    </p:spTree>
    <p:extLst>
      <p:ext uri="{BB962C8B-B14F-4D97-AF65-F5344CB8AC3E}">
        <p14:creationId xmlns:p14="http://schemas.microsoft.com/office/powerpoint/2010/main" val="593371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B5CF145-4AEE-4409-A4B6-C5FC34F336B2}"/>
              </a:ext>
            </a:extLst>
          </p:cNvPr>
          <p:cNvSpPr/>
          <p:nvPr/>
        </p:nvSpPr>
        <p:spPr>
          <a:xfrm>
            <a:off x="898290" y="2407196"/>
            <a:ext cx="16489832" cy="6494085"/>
          </a:xfrm>
          <a:prstGeom prst="rect">
            <a:avLst/>
          </a:prstGeom>
        </p:spPr>
        <p:txBody>
          <a:bodyPr wrap="square">
            <a:spAutoFit/>
          </a:bodyPr>
          <a:lstStyle/>
          <a:p>
            <a:r>
              <a:rPr lang="es-MX" dirty="0"/>
              <a:t>Reunión con el Secretario de Turismo, Bernardo Cueto, para la negociación a fin de que se exente de manera definitiva las mesas de hospitalidad.</a:t>
            </a:r>
          </a:p>
          <a:p>
            <a:r>
              <a:rPr lang="es-MX" dirty="0"/>
              <a:t> </a:t>
            </a:r>
          </a:p>
          <a:p>
            <a:r>
              <a:rPr lang="es-MX" dirty="0"/>
              <a:t>Reunión con Artemio Santo, sobre la negociación al impuesto al hospedaje, 3% sobre nómina de Gobierno del Estado.</a:t>
            </a:r>
          </a:p>
          <a:p>
            <a:r>
              <a:rPr lang="es-MX" dirty="0"/>
              <a:t> </a:t>
            </a:r>
          </a:p>
          <a:p>
            <a:r>
              <a:rPr lang="es-MX" dirty="0"/>
              <a:t>Participación en la reunión del Consejo Consultivo del Museo Submarino de Arte AC (MUSA).</a:t>
            </a:r>
          </a:p>
          <a:p>
            <a:endParaRPr lang="es-MX" dirty="0"/>
          </a:p>
          <a:p>
            <a:r>
              <a:rPr lang="es-MX" dirty="0"/>
              <a:t>Participación en la Reunión Consultiva del Aeropuerto Internacional de Cancún.</a:t>
            </a:r>
          </a:p>
          <a:p>
            <a:endParaRPr lang="es-MX" dirty="0"/>
          </a:p>
          <a:p>
            <a:r>
              <a:rPr lang="es-MX" dirty="0"/>
              <a:t> </a:t>
            </a:r>
          </a:p>
          <a:p>
            <a:pPr algn="just">
              <a:spcAft>
                <a:spcPts val="0"/>
              </a:spcAft>
            </a:pP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617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286222" y="3775348"/>
            <a:ext cx="9303515" cy="1875016"/>
          </a:xfrm>
        </p:spPr>
        <p:txBody>
          <a:bodyPr rtlCol="0">
            <a:noAutofit/>
          </a:bodyPr>
          <a:lstStyle/>
          <a:p>
            <a:pPr rtl="0"/>
            <a:r>
              <a:rPr lang="es-ES" sz="14399" dirty="0"/>
              <a:t>FEBRERO</a:t>
            </a:r>
            <a:endParaRPr lang="es-MX" sz="14399" dirty="0"/>
          </a:p>
        </p:txBody>
      </p:sp>
    </p:spTree>
    <p:extLst>
      <p:ext uri="{BB962C8B-B14F-4D97-AF65-F5344CB8AC3E}">
        <p14:creationId xmlns:p14="http://schemas.microsoft.com/office/powerpoint/2010/main" val="3807534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40</a:t>
            </a:fld>
            <a:endParaRPr lang="en-US" dirty="0"/>
          </a:p>
        </p:txBody>
      </p:sp>
      <p:sp>
        <p:nvSpPr>
          <p:cNvPr id="4" name="フッター プレースホルダー 3"/>
          <p:cNvSpPr>
            <a:spLocks noGrp="1"/>
          </p:cNvSpPr>
          <p:nvPr>
            <p:ph type="ftr" sz="quarter" idx="3"/>
          </p:nvPr>
        </p:nvSpPr>
        <p:spPr/>
        <p:txBody>
          <a:bodyPr/>
          <a:lstStyle/>
          <a:p>
            <a:r>
              <a:rPr lang="en-US"/>
              <a:t>The Power of PowerPoint | thepopp.com</a:t>
            </a:r>
            <a:endParaRPr lang="en-US" dirty="0"/>
          </a:p>
        </p:txBody>
      </p:sp>
      <p:sp>
        <p:nvSpPr>
          <p:cNvPr id="12" name="Rectángulo 11"/>
          <p:cNvSpPr/>
          <p:nvPr/>
        </p:nvSpPr>
        <p:spPr>
          <a:xfrm>
            <a:off x="5066861" y="3625280"/>
            <a:ext cx="8494633" cy="2308196"/>
          </a:xfrm>
          <a:prstGeom prst="rect">
            <a:avLst/>
          </a:prstGeom>
        </p:spPr>
        <p:txBody>
          <a:bodyPr wrap="none">
            <a:spAutoFit/>
          </a:bodyPr>
          <a:lstStyle/>
          <a:p>
            <a:r>
              <a:rPr lang="es-MX" sz="14399" dirty="0">
                <a:solidFill>
                  <a:schemeClr val="bg1"/>
                </a:solidFill>
              </a:rPr>
              <a:t>GRACIAS</a:t>
            </a:r>
          </a:p>
        </p:txBody>
      </p:sp>
    </p:spTree>
    <p:extLst>
      <p:ext uri="{BB962C8B-B14F-4D97-AF65-F5344CB8AC3E}">
        <p14:creationId xmlns:p14="http://schemas.microsoft.com/office/powerpoint/2010/main" val="2385085913"/>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42DEC5F-1072-474C-A727-013F65C15ED9}"/>
              </a:ext>
            </a:extLst>
          </p:cNvPr>
          <p:cNvSpPr txBox="1"/>
          <p:nvPr/>
        </p:nvSpPr>
        <p:spPr>
          <a:xfrm>
            <a:off x="1006302" y="1975148"/>
            <a:ext cx="15625736" cy="584775"/>
          </a:xfrm>
          <a:prstGeom prst="rect">
            <a:avLst/>
          </a:prstGeom>
          <a:noFill/>
        </p:spPr>
        <p:txBody>
          <a:bodyPr wrap="square" rtlCol="0">
            <a:spAutoFit/>
          </a:bodyPr>
          <a:lstStyle/>
          <a:p>
            <a:pPr lvl="0"/>
            <a:r>
              <a:rPr lang="es-MX" dirty="0"/>
              <a:t>Reunión del Consejo Directivo AMAV con Bernardo Cueto de SEDETUR.</a:t>
            </a:r>
          </a:p>
        </p:txBody>
      </p:sp>
      <p:pic>
        <p:nvPicPr>
          <p:cNvPr id="3" name="Imagen 2">
            <a:extLst>
              <a:ext uri="{FF2B5EF4-FFF2-40B4-BE49-F238E27FC236}">
                <a16:creationId xmlns:a16="http://schemas.microsoft.com/office/drawing/2014/main" id="{72445E97-86FA-4633-B085-F3C22B81AD1F}"/>
              </a:ext>
            </a:extLst>
          </p:cNvPr>
          <p:cNvPicPr/>
          <p:nvPr/>
        </p:nvPicPr>
        <p:blipFill rotWithShape="1">
          <a:blip r:embed="rId2" cstate="print">
            <a:extLst>
              <a:ext uri="{28A0092B-C50C-407E-A947-70E740481C1C}">
                <a14:useLocalDpi xmlns:a14="http://schemas.microsoft.com/office/drawing/2010/main" val="0"/>
              </a:ext>
            </a:extLst>
          </a:blip>
          <a:srcRect t="19025"/>
          <a:stretch/>
        </p:blipFill>
        <p:spPr bwMode="auto">
          <a:xfrm>
            <a:off x="3958630" y="3055268"/>
            <a:ext cx="8928991" cy="5112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778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A3A8F27-C94A-48C0-BDD3-5EA3FF2D2C40}"/>
              </a:ext>
            </a:extLst>
          </p:cNvPr>
          <p:cNvSpPr/>
          <p:nvPr/>
        </p:nvSpPr>
        <p:spPr>
          <a:xfrm>
            <a:off x="718270" y="1659657"/>
            <a:ext cx="16417824" cy="1077218"/>
          </a:xfrm>
          <a:prstGeom prst="rect">
            <a:avLst/>
          </a:prstGeom>
        </p:spPr>
        <p:txBody>
          <a:bodyPr wrap="square">
            <a:spAutoFit/>
          </a:bodyPr>
          <a:lstStyle/>
          <a:p>
            <a:r>
              <a:rPr lang="es-MX" dirty="0">
                <a:latin typeface="Arial" panose="020B0604020202020204" pitchFamily="34" charset="0"/>
                <a:ea typeface="Times New Roman" panose="02020603050405020304" pitchFamily="18" charset="0"/>
              </a:rPr>
              <a:t>Reunión de seguimiento en el C5 con SEDETUR para el tema de Fraudes de estafadores a Turistas. </a:t>
            </a:r>
            <a:endParaRPr lang="es-MX" dirty="0"/>
          </a:p>
        </p:txBody>
      </p:sp>
      <p:pic>
        <p:nvPicPr>
          <p:cNvPr id="3" name="Imagen 2">
            <a:extLst>
              <a:ext uri="{FF2B5EF4-FFF2-40B4-BE49-F238E27FC236}">
                <a16:creationId xmlns:a16="http://schemas.microsoft.com/office/drawing/2014/main" id="{05E2DE6F-BDB0-40B1-92D7-91B3F072B841}"/>
              </a:ext>
            </a:extLst>
          </p:cNvPr>
          <p:cNvPicPr/>
          <p:nvPr/>
        </p:nvPicPr>
        <p:blipFill rotWithShape="1">
          <a:blip r:embed="rId2" cstate="print">
            <a:extLst>
              <a:ext uri="{28A0092B-C50C-407E-A947-70E740481C1C}">
                <a14:useLocalDpi xmlns:a14="http://schemas.microsoft.com/office/drawing/2010/main" val="0"/>
              </a:ext>
            </a:extLst>
          </a:blip>
          <a:srcRect t="18637"/>
          <a:stretch/>
        </p:blipFill>
        <p:spPr bwMode="auto">
          <a:xfrm>
            <a:off x="1778768" y="2839244"/>
            <a:ext cx="7584936" cy="4817442"/>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BAADAC12-FBB1-4713-A593-0DCAFC4A7825}"/>
              </a:ext>
            </a:extLst>
          </p:cNvPr>
          <p:cNvPicPr/>
          <p:nvPr/>
        </p:nvPicPr>
        <p:blipFill>
          <a:blip r:embed="rId3">
            <a:extLst>
              <a:ext uri="{28A0092B-C50C-407E-A947-70E740481C1C}">
                <a14:useLocalDpi xmlns:a14="http://schemas.microsoft.com/office/drawing/2010/main" val="0"/>
              </a:ext>
            </a:extLst>
          </a:blip>
          <a:stretch>
            <a:fillRect/>
          </a:stretch>
        </p:blipFill>
        <p:spPr>
          <a:xfrm>
            <a:off x="10439350" y="2401194"/>
            <a:ext cx="5544616" cy="5484611"/>
          </a:xfrm>
          <a:prstGeom prst="rect">
            <a:avLst/>
          </a:prstGeom>
        </p:spPr>
      </p:pic>
      <p:sp>
        <p:nvSpPr>
          <p:cNvPr id="5" name="Rectángulo 4">
            <a:extLst>
              <a:ext uri="{FF2B5EF4-FFF2-40B4-BE49-F238E27FC236}">
                <a16:creationId xmlns:a16="http://schemas.microsoft.com/office/drawing/2014/main" id="{41C90037-C68B-4338-8A93-425F08D651A7}"/>
              </a:ext>
            </a:extLst>
          </p:cNvPr>
          <p:cNvSpPr/>
          <p:nvPr/>
        </p:nvSpPr>
        <p:spPr>
          <a:xfrm>
            <a:off x="718270" y="8627342"/>
            <a:ext cx="11161240" cy="584775"/>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Reunión con la Presidente Municipal de Puerto Morelos.</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4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Edificio de oficinas con diseño futurista con cielo claro">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rotWithShape="1">
          <a:blip r:embed="rId3"/>
          <a:srcRect l="16626" r="16626"/>
          <a:stretch/>
        </p:blipFill>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8477516" cy="1875016"/>
          </a:xfrm>
        </p:spPr>
        <p:txBody>
          <a:bodyPr rtlCol="0">
            <a:noAutofit/>
          </a:bodyPr>
          <a:lstStyle/>
          <a:p>
            <a:pPr rtl="0"/>
            <a:r>
              <a:rPr lang="es-ES" sz="14399" dirty="0"/>
              <a:t>MARZO</a:t>
            </a:r>
            <a:endParaRPr lang="es-MX" sz="14399" dirty="0"/>
          </a:p>
        </p:txBody>
      </p:sp>
    </p:spTree>
    <p:extLst>
      <p:ext uri="{BB962C8B-B14F-4D97-AF65-F5344CB8AC3E}">
        <p14:creationId xmlns:p14="http://schemas.microsoft.com/office/powerpoint/2010/main" val="24253025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15BF490-F0D3-4603-A822-42D59EBA6AD8}"/>
              </a:ext>
            </a:extLst>
          </p:cNvPr>
          <p:cNvSpPr txBox="1"/>
          <p:nvPr/>
        </p:nvSpPr>
        <p:spPr>
          <a:xfrm>
            <a:off x="1222326" y="1759124"/>
            <a:ext cx="15769752" cy="584775"/>
          </a:xfrm>
          <a:prstGeom prst="rect">
            <a:avLst/>
          </a:prstGeom>
          <a:noFill/>
        </p:spPr>
        <p:txBody>
          <a:bodyPr wrap="square" rtlCol="0">
            <a:spAutoFit/>
          </a:bodyPr>
          <a:lstStyle/>
          <a:p>
            <a:r>
              <a:rPr lang="es-MX" dirty="0"/>
              <a:t>Se participó en la agenda Ciudadana para el Desarrollo Sustentable de Tulum</a:t>
            </a:r>
          </a:p>
        </p:txBody>
      </p:sp>
      <p:pic>
        <p:nvPicPr>
          <p:cNvPr id="4" name="Imagen 3">
            <a:extLst>
              <a:ext uri="{FF2B5EF4-FFF2-40B4-BE49-F238E27FC236}">
                <a16:creationId xmlns:a16="http://schemas.microsoft.com/office/drawing/2014/main" id="{B21B8751-DA4C-41E4-B2B8-C656F225FFCC}"/>
              </a:ext>
            </a:extLst>
          </p:cNvPr>
          <p:cNvPicPr/>
          <p:nvPr/>
        </p:nvPicPr>
        <p:blipFill rotWithShape="1">
          <a:blip r:embed="rId2">
            <a:extLst>
              <a:ext uri="{28A0092B-C50C-407E-A947-70E740481C1C}">
                <a14:useLocalDpi xmlns:a14="http://schemas.microsoft.com/office/drawing/2010/main" val="0"/>
              </a:ext>
            </a:extLst>
          </a:blip>
          <a:srcRect l="22114" t="3003" r="11159" b="57535"/>
          <a:stretch/>
        </p:blipFill>
        <p:spPr bwMode="auto">
          <a:xfrm>
            <a:off x="1240972" y="2542512"/>
            <a:ext cx="7758217" cy="562532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E1D21CCA-B799-48FA-9DAC-D38548CA11A4}"/>
              </a:ext>
            </a:extLst>
          </p:cNvPr>
          <p:cNvPicPr/>
          <p:nvPr/>
        </p:nvPicPr>
        <p:blipFill rotWithShape="1">
          <a:blip r:embed="rId3" cstate="print">
            <a:extLst>
              <a:ext uri="{28A0092B-C50C-407E-A947-70E740481C1C}">
                <a14:useLocalDpi xmlns:a14="http://schemas.microsoft.com/office/drawing/2010/main" val="0"/>
              </a:ext>
            </a:extLst>
          </a:blip>
          <a:srcRect t="18773"/>
          <a:stretch/>
        </p:blipFill>
        <p:spPr bwMode="auto">
          <a:xfrm>
            <a:off x="9575254" y="2688950"/>
            <a:ext cx="7560840" cy="52628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456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B8EE62B-021B-4814-94B0-65EF03C4199C}"/>
              </a:ext>
            </a:extLst>
          </p:cNvPr>
          <p:cNvSpPr/>
          <p:nvPr/>
        </p:nvSpPr>
        <p:spPr>
          <a:xfrm>
            <a:off x="430238" y="1831132"/>
            <a:ext cx="17137904" cy="1077218"/>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Se participó en la Reunión Aeropuerto Internacional de Cancún, convocada por el Instituto Nacional de Migración, celebrada en el Hotel Fiesta Americana Condesa Cancún.</a:t>
            </a: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240830B2-00A6-4B72-82E2-61CA0EBD2BE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98390" y="3863783"/>
            <a:ext cx="6552728" cy="4968552"/>
          </a:xfrm>
          <a:prstGeom prst="rect">
            <a:avLst/>
          </a:prstGeom>
        </p:spPr>
      </p:pic>
      <p:pic>
        <p:nvPicPr>
          <p:cNvPr id="4" name="Imagen 3">
            <a:extLst>
              <a:ext uri="{FF2B5EF4-FFF2-40B4-BE49-F238E27FC236}">
                <a16:creationId xmlns:a16="http://schemas.microsoft.com/office/drawing/2014/main" id="{F6C06B5C-7F88-4DC4-9849-B52847E4DA02}"/>
              </a:ext>
            </a:extLst>
          </p:cNvPr>
          <p:cNvPicPr/>
          <p:nvPr/>
        </p:nvPicPr>
        <p:blipFill rotWithShape="1">
          <a:blip r:embed="rId3">
            <a:extLst>
              <a:ext uri="{28A0092B-C50C-407E-A947-70E740481C1C}">
                <a14:useLocalDpi xmlns:a14="http://schemas.microsoft.com/office/drawing/2010/main" val="0"/>
              </a:ext>
            </a:extLst>
          </a:blip>
          <a:srcRect r="14686" b="42469"/>
          <a:stretch/>
        </p:blipFill>
        <p:spPr bwMode="auto">
          <a:xfrm>
            <a:off x="9143206" y="3863783"/>
            <a:ext cx="7632850"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154713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7344</TotalTime>
  <Words>844</Words>
  <Application>Microsoft Office PowerPoint</Application>
  <PresentationFormat>Personalizado</PresentationFormat>
  <Paragraphs>89</Paragraphs>
  <Slides>40</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40</vt:i4>
      </vt:variant>
    </vt:vector>
  </HeadingPairs>
  <TitlesOfParts>
    <vt:vector size="50" baseType="lpstr">
      <vt:lpstr>Arial</vt:lpstr>
      <vt:lpstr>Bebas Neue Book</vt:lpstr>
      <vt:lpstr>Bebas Neue Regular</vt:lpstr>
      <vt:lpstr>Calibri</vt:lpstr>
      <vt:lpstr>Century Gothic</vt:lpstr>
      <vt:lpstr>Roboto Light</vt:lpstr>
      <vt:lpstr>Wingdings</vt:lpstr>
      <vt:lpstr>Wingdings 3</vt:lpstr>
      <vt:lpstr>Contents</vt:lpstr>
      <vt:lpstr>Ion</vt:lpstr>
      <vt:lpstr>Presentación de PowerPoint</vt:lpstr>
      <vt:lpstr>ENERO</vt:lpstr>
      <vt:lpstr>Presentación de PowerPoint</vt:lpstr>
      <vt:lpstr>FEBRERO</vt:lpstr>
      <vt:lpstr>Presentación de PowerPoint</vt:lpstr>
      <vt:lpstr>Presentación de PowerPoint</vt:lpstr>
      <vt:lpstr>MARZO</vt:lpstr>
      <vt:lpstr>Presentación de PowerPoint</vt:lpstr>
      <vt:lpstr>Presentación de PowerPoint</vt:lpstr>
      <vt:lpstr>Presentación de PowerPoint</vt:lpstr>
      <vt:lpstr>Presentación de PowerPoint</vt:lpstr>
      <vt:lpstr>ABRIL</vt:lpstr>
      <vt:lpstr>Presentación de PowerPoint</vt:lpstr>
      <vt:lpstr>Presentación de PowerPoint</vt:lpstr>
      <vt:lpstr>MAYO</vt:lpstr>
      <vt:lpstr>Presentación de PowerPoint</vt:lpstr>
      <vt:lpstr>Presentación de PowerPoint</vt:lpstr>
      <vt:lpstr>JUNIO</vt:lpstr>
      <vt:lpstr>Presentación de PowerPoint</vt:lpstr>
      <vt:lpstr>JULIO</vt:lpstr>
      <vt:lpstr>Presentación de PowerPoint</vt:lpstr>
      <vt:lpstr>Presentación de PowerPoint</vt:lpstr>
      <vt:lpstr>Presentación de PowerPoint</vt:lpstr>
      <vt:lpstr>AGOSTO</vt:lpstr>
      <vt:lpstr>Presentación de PowerPoint</vt:lpstr>
      <vt:lpstr>Presentación de PowerPoint</vt:lpstr>
      <vt:lpstr>Presentación de PowerPoint</vt:lpstr>
      <vt:lpstr>SEPTIEMBRE</vt:lpstr>
      <vt:lpstr>Presentación de PowerPoint</vt:lpstr>
      <vt:lpstr>Presentación de PowerPoint</vt:lpstr>
      <vt:lpstr>OCTUBRE</vt:lpstr>
      <vt:lpstr>Presentación de PowerPoint</vt:lpstr>
      <vt:lpstr>Presentación de PowerPoint</vt:lpstr>
      <vt:lpstr>NOVIEMBRE</vt:lpstr>
      <vt:lpstr>Presentación de PowerPoint</vt:lpstr>
      <vt:lpstr>Presentación de PowerPoint</vt:lpstr>
      <vt:lpstr>DICIEMBRE</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Procyon</dc:title>
  <dc:creator>Jun</dc:creator>
  <cp:lastModifiedBy>usuario</cp:lastModifiedBy>
  <cp:revision>218</cp:revision>
  <dcterms:created xsi:type="dcterms:W3CDTF">2015-01-09T17:56:04Z</dcterms:created>
  <dcterms:modified xsi:type="dcterms:W3CDTF">2023-03-22T16:46:55Z</dcterms:modified>
</cp:coreProperties>
</file>